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3"/>
    <p:sldId id="270" r:id="rId4"/>
    <p:sldId id="276" r:id="rId5"/>
    <p:sldId id="259" r:id="rId6"/>
    <p:sldId id="271" r:id="rId7"/>
    <p:sldId id="272" r:id="rId8"/>
    <p:sldId id="275" r:id="rId9"/>
    <p:sldId id="274" r:id="rId10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947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764030" y="1124585"/>
            <a:ext cx="5911850" cy="11601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buClrTx/>
              <a:buSzTx/>
              <a:buFontTx/>
            </a:pPr>
            <a:r>
              <a:rPr lang="zh-CN" altLang="en-US" sz="3600" b="1">
                <a:ea typeface="微软雅黑" panose="020B0503020204020204" charset="-122"/>
              </a:rPr>
              <a:t>巨人大道东侧、纬八路北侧地块控规</a:t>
            </a:r>
            <a:r>
              <a:rPr lang="zh-CN" altLang="en-US" sz="3600" b="1">
                <a:ea typeface="微软雅黑" panose="020B0503020204020204" charset="-122"/>
              </a:rPr>
              <a:t>方案</a:t>
            </a:r>
            <a:endParaRPr lang="zh-CN" altLang="en-US" sz="3600" b="1"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00020" y="4797425"/>
            <a:ext cx="4615180" cy="71882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编制单位：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河南省城乡规划设计研究总院</a:t>
            </a:r>
            <a:endParaRPr lang="zh-CN" altLang="zh-CN" sz="1800" b="1"/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360" y="620395"/>
            <a:ext cx="8229600" cy="873125"/>
          </a:xfrm>
        </p:spPr>
        <p:txBody>
          <a:bodyPr/>
          <a:p>
            <a:pPr algn="l"/>
            <a:r>
              <a:rPr lang="zh-CN" altLang="zh-CN" sz="2400" b="1"/>
              <a:t>情况说明</a:t>
            </a:r>
            <a:endParaRPr lang="zh-CN" altLang="zh-CN" sz="2400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9625" y="1701165"/>
            <a:ext cx="7435850" cy="4073525"/>
          </a:xfrm>
        </p:spPr>
        <p:txBody>
          <a:bodyPr/>
          <a:p>
            <a:pPr marL="0" indent="0">
              <a:lnSpc>
                <a:spcPts val="3300"/>
              </a:lnSpc>
              <a:buNone/>
            </a:pPr>
            <a:r>
              <a:rPr lang="en-US" altLang="zh-CN" sz="2000">
                <a:latin typeface="仿宋" panose="02010609060101010101" charset="-122"/>
                <a:ea typeface="仿宋" panose="02010609060101010101" charset="-122"/>
                <a:sym typeface="+mn-ea"/>
              </a:rPr>
              <a:t>    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该地块位于南蒲街道巨人大道东侧、纬八路北侧，规划为二类工业用地。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该地块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已办理不动产证件，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面积</a:t>
            </a:r>
            <a:r>
              <a:rPr lang="en-US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20.22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亩。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下一步为加建厂房建设，办理工程规划手续，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需编制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地块控规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方案。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待地块控规批复后，依据控规，完善设计方案，办理相关规划手续。</a:t>
            </a:r>
            <a:endParaRPr lang="zh-CN" altLang="en-US" sz="20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39750" y="26098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办理不动产证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ScreenShot_2025-11-14_152314_396"/>
          <p:cNvPicPr>
            <a:picLocks noChangeAspect="1"/>
          </p:cNvPicPr>
          <p:nvPr/>
        </p:nvPicPr>
        <p:blipFill>
          <a:blip r:embed="rId1"/>
          <a:srcRect l="6473" t="3724"/>
          <a:stretch>
            <a:fillRect/>
          </a:stretch>
        </p:blipFill>
        <p:spPr>
          <a:xfrm>
            <a:off x="290830" y="692785"/>
            <a:ext cx="4270375" cy="5721985"/>
          </a:xfrm>
          <a:prstGeom prst="rect">
            <a:avLst/>
          </a:prstGeom>
        </p:spPr>
      </p:pic>
      <p:pic>
        <p:nvPicPr>
          <p:cNvPr id="4" name="图片 3" descr="ScreenShot_2025-11-14_152329_436"/>
          <p:cNvPicPr>
            <a:picLocks noChangeAspect="1"/>
          </p:cNvPicPr>
          <p:nvPr/>
        </p:nvPicPr>
        <p:blipFill>
          <a:blip r:embed="rId2"/>
          <a:srcRect t="4168"/>
          <a:stretch>
            <a:fillRect/>
          </a:stretch>
        </p:blipFill>
        <p:spPr>
          <a:xfrm>
            <a:off x="4211955" y="629285"/>
            <a:ext cx="4570730" cy="585406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31595" y="3644900"/>
            <a:ext cx="2632075" cy="29464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64480" y="3644900"/>
            <a:ext cx="2632075" cy="29464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wechat_2025-10-24_163551_4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764540"/>
            <a:ext cx="8452485" cy="59836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9750" y="26098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办理不动产证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59840" y="3860800"/>
            <a:ext cx="2632075" cy="29464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wechat_2025-10-24_153241_6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36295"/>
            <a:ext cx="9144000" cy="53994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12140" y="332740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正射影像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位置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11955" y="2420620"/>
            <a:ext cx="10471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highlight>
                  <a:srgbClr val="FFFF00"/>
                </a:highlight>
              </a:rPr>
              <a:t>20.22</a:t>
            </a:r>
            <a:r>
              <a:rPr lang="zh-CN" altLang="en-US" sz="1000">
                <a:highlight>
                  <a:srgbClr val="FFFF00"/>
                </a:highlight>
              </a:rPr>
              <a:t>亩</a:t>
            </a:r>
            <a:endParaRPr lang="zh-CN" altLang="en-US" sz="1000">
              <a:highlight>
                <a:srgbClr val="FFFF00"/>
              </a:highligh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550" y="5013325"/>
            <a:ext cx="12458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FFFF00"/>
                </a:highlight>
              </a:rPr>
              <a:t>起重园区</a:t>
            </a:r>
            <a:endParaRPr lang="zh-CN" altLang="en-US" sz="1400">
              <a:highlight>
                <a:srgbClr val="FFFF00"/>
              </a:highlight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952875" y="2232025"/>
            <a:ext cx="1613535" cy="690245"/>
          </a:xfrm>
          <a:custGeom>
            <a:avLst/>
            <a:gdLst>
              <a:gd name="connisteX0" fmla="*/ 45085 w 1613535"/>
              <a:gd name="connsiteY0" fmla="*/ 0 h 690245"/>
              <a:gd name="connisteX1" fmla="*/ 0 w 1613535"/>
              <a:gd name="connsiteY1" fmla="*/ 501650 h 690245"/>
              <a:gd name="connisteX2" fmla="*/ 1577975 w 1613535"/>
              <a:gd name="connsiteY2" fmla="*/ 690245 h 690245"/>
              <a:gd name="connisteX3" fmla="*/ 1613535 w 1613535"/>
              <a:gd name="connsiteY3" fmla="*/ 286385 h 690245"/>
              <a:gd name="connisteX4" fmla="*/ 1488440 w 1613535"/>
              <a:gd name="connsiteY4" fmla="*/ 143510 h 690245"/>
              <a:gd name="connisteX5" fmla="*/ 45085 w 1613535"/>
              <a:gd name="connsiteY5" fmla="*/ 0 h 6902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1613535" h="690245">
                <a:moveTo>
                  <a:pt x="45085" y="0"/>
                </a:moveTo>
                <a:lnTo>
                  <a:pt x="0" y="501650"/>
                </a:lnTo>
                <a:lnTo>
                  <a:pt x="1577975" y="690245"/>
                </a:lnTo>
                <a:lnTo>
                  <a:pt x="1613535" y="286385"/>
                </a:lnTo>
                <a:lnTo>
                  <a:pt x="1488440" y="143510"/>
                </a:lnTo>
                <a:lnTo>
                  <a:pt x="45085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177540" y="5190490"/>
            <a:ext cx="18986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FFFF00"/>
                </a:highlight>
              </a:rPr>
              <a:t>阿尔法起重公司</a:t>
            </a:r>
            <a:endParaRPr lang="zh-CN" altLang="en-US" sz="140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40449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国土空间位置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图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3" name="图片 2" descr="wechat_2025-10-24_153316_309"/>
          <p:cNvPicPr>
            <a:picLocks noChangeAspect="1"/>
          </p:cNvPicPr>
          <p:nvPr/>
        </p:nvPicPr>
        <p:blipFill>
          <a:blip r:embed="rId1"/>
          <a:srcRect t="3734"/>
          <a:stretch>
            <a:fillRect/>
          </a:stretch>
        </p:blipFill>
        <p:spPr>
          <a:xfrm>
            <a:off x="0" y="980440"/>
            <a:ext cx="9144000" cy="5582920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>
            <a:off x="2841625" y="2473960"/>
            <a:ext cx="1577340" cy="1254760"/>
          </a:xfrm>
          <a:custGeom>
            <a:avLst/>
            <a:gdLst>
              <a:gd name="connisteX0" fmla="*/ 107315 w 1577340"/>
              <a:gd name="connsiteY0" fmla="*/ 0 h 1254760"/>
              <a:gd name="connisteX1" fmla="*/ 1577340 w 1577340"/>
              <a:gd name="connsiteY1" fmla="*/ 134620 h 1254760"/>
              <a:gd name="connisteX2" fmla="*/ 1478915 w 1577340"/>
              <a:gd name="connsiteY2" fmla="*/ 1174115 h 1254760"/>
              <a:gd name="connisteX3" fmla="*/ 1407160 w 1577340"/>
              <a:gd name="connsiteY3" fmla="*/ 1254760 h 1254760"/>
              <a:gd name="connisteX4" fmla="*/ 0 w 1577340"/>
              <a:gd name="connsiteY4" fmla="*/ 1111250 h 1254760"/>
              <a:gd name="connisteX5" fmla="*/ 107315 w 1577340"/>
              <a:gd name="connsiteY5" fmla="*/ 0 h 12547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1577340" h="1254760">
                <a:moveTo>
                  <a:pt x="107315" y="0"/>
                </a:moveTo>
                <a:lnTo>
                  <a:pt x="1577340" y="134620"/>
                </a:lnTo>
                <a:lnTo>
                  <a:pt x="1478915" y="1174115"/>
                </a:lnTo>
                <a:lnTo>
                  <a:pt x="1407160" y="1254760"/>
                </a:lnTo>
                <a:lnTo>
                  <a:pt x="0" y="1111250"/>
                </a:lnTo>
                <a:lnTo>
                  <a:pt x="107315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40449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控规方案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5ee02663653c1e28a1c9ee62a2ba61b5"/>
          <p:cNvPicPr>
            <a:picLocks noChangeAspect="1"/>
          </p:cNvPicPr>
          <p:nvPr/>
        </p:nvPicPr>
        <p:blipFill>
          <a:blip r:embed="rId1"/>
          <a:srcRect l="5903" t="4296" r="4326" b="4296"/>
          <a:stretch>
            <a:fillRect/>
          </a:stretch>
        </p:blipFill>
        <p:spPr>
          <a:xfrm>
            <a:off x="746760" y="908685"/>
            <a:ext cx="7650480" cy="55029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40449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控规方案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3" name="图片 2" descr="wechat_2025-11-02_152636_957"/>
          <p:cNvPicPr>
            <a:picLocks noChangeAspect="1"/>
          </p:cNvPicPr>
          <p:nvPr/>
        </p:nvPicPr>
        <p:blipFill>
          <a:blip r:embed="rId1"/>
          <a:srcRect l="487" t="648"/>
          <a:stretch>
            <a:fillRect/>
          </a:stretch>
        </p:blipFill>
        <p:spPr>
          <a:xfrm>
            <a:off x="2051685" y="44450"/>
            <a:ext cx="5064760" cy="6813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WPS 演示</Application>
  <PresentationFormat/>
  <Paragraphs>27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黑体</vt:lpstr>
      <vt:lpstr>仿宋</vt:lpstr>
      <vt:lpstr>Arial Unicode MS</vt:lpstr>
      <vt:lpstr>Calibri</vt:lpstr>
      <vt:lpstr>默认设计模板</vt:lpstr>
      <vt:lpstr>PowerPoint 演示文稿</vt:lpstr>
      <vt:lpstr>情况说明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勇敢的心</cp:lastModifiedBy>
  <cp:revision>80</cp:revision>
  <dcterms:created xsi:type="dcterms:W3CDTF">2025-02-21T07:41:00Z</dcterms:created>
  <dcterms:modified xsi:type="dcterms:W3CDTF">2025-11-14T07:25:33Z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20C7B5E491A442E6868BBF8D678CC0CF_13</vt:lpwstr>
  </property>
</Properties>
</file>