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98" r:id="rId5"/>
    <p:sldId id="297" r:id="rId6"/>
    <p:sldId id="310" r:id="rId7"/>
    <p:sldId id="316" r:id="rId8"/>
  </p:sldIdLst>
  <p:sldSz cx="9144000" cy="6858000" type="screen4x3"/>
  <p:notesSz cx="6858000" cy="9144000"/>
  <p:custDataLst>
    <p:tags r:id="rId1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4" userDrawn="1">
          <p15:clr>
            <a:srgbClr val="A4A3A4"/>
          </p15:clr>
        </p15:guide>
        <p15:guide id="2" pos="2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54" d="100"/>
          <a:sy n="154" d="100"/>
        </p:scale>
        <p:origin x="1284" y="138"/>
      </p:cViewPr>
      <p:guideLst>
        <p:guide orient="horz" pos="2214"/>
        <p:guide pos="28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90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301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301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710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2F2F2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 rot="10800000">
            <a:off x="2433638" y="857250"/>
            <a:ext cx="6710363" cy="5143500"/>
          </a:xfrm>
          <a:custGeom>
            <a:avLst/>
            <a:gdLst>
              <a:gd name="connsiteX0" fmla="*/ 8946988 w 8946988"/>
              <a:gd name="connsiteY0" fmla="*/ 6858000 h 6858000"/>
              <a:gd name="connsiteX1" fmla="*/ 0 w 8946988"/>
              <a:gd name="connsiteY1" fmla="*/ 6858000 h 6858000"/>
              <a:gd name="connsiteX2" fmla="*/ 9315 w 8946988"/>
              <a:gd name="connsiteY2" fmla="*/ 0 h 6858000"/>
              <a:gd name="connsiteX3" fmla="*/ 2685840 w 8946988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46988" h="6858000">
                <a:moveTo>
                  <a:pt x="8946988" y="6858000"/>
                </a:moveTo>
                <a:lnTo>
                  <a:pt x="0" y="6858000"/>
                </a:lnTo>
                <a:lnTo>
                  <a:pt x="9315" y="0"/>
                </a:lnTo>
                <a:lnTo>
                  <a:pt x="2685840" y="0"/>
                </a:lnTo>
                <a:close/>
              </a:path>
            </a:pathLst>
          </a:custGeom>
          <a:blipFill dpi="0" rotWithShape="0">
            <a:blip r:embed="rId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/>
            <a:endParaRPr lang="zh-CN" altLang="en-US" sz="1200" strike="noStrike" noProof="1"/>
          </a:p>
        </p:txBody>
      </p:sp>
      <p:sp>
        <p:nvSpPr>
          <p:cNvPr id="14" name="任意多边形: 形状 13"/>
          <p:cNvSpPr/>
          <p:nvPr>
            <p:custDataLst>
              <p:tags r:id="rId4"/>
            </p:custDataLst>
          </p:nvPr>
        </p:nvSpPr>
        <p:spPr>
          <a:xfrm rot="10800000">
            <a:off x="2433638" y="855663"/>
            <a:ext cx="6732588" cy="5146675"/>
          </a:xfrm>
          <a:custGeom>
            <a:avLst/>
            <a:gdLst>
              <a:gd name="connsiteX0" fmla="*/ 8976698 w 8976698"/>
              <a:gd name="connsiteY0" fmla="*/ 6862757 h 6862757"/>
              <a:gd name="connsiteX1" fmla="*/ 0 w 8976698"/>
              <a:gd name="connsiteY1" fmla="*/ 6862757 h 6862757"/>
              <a:gd name="connsiteX2" fmla="*/ 9359 w 8976698"/>
              <a:gd name="connsiteY2" fmla="*/ 0 h 6862757"/>
              <a:gd name="connsiteX3" fmla="*/ 2685884 w 8976698"/>
              <a:gd name="connsiteY3" fmla="*/ 0 h 686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76698" h="6862757">
                <a:moveTo>
                  <a:pt x="8976698" y="6862757"/>
                </a:moveTo>
                <a:lnTo>
                  <a:pt x="0" y="6862757"/>
                </a:lnTo>
                <a:lnTo>
                  <a:pt x="9359" y="0"/>
                </a:lnTo>
                <a:lnTo>
                  <a:pt x="2685884" y="0"/>
                </a:lnTo>
                <a:close/>
              </a:path>
            </a:pathLst>
          </a:custGeom>
          <a:solidFill>
            <a:srgbClr val="455171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/>
            <a:endParaRPr lang="zh-CN" altLang="en-US" sz="1350" strike="noStrike" noProof="1"/>
          </a:p>
        </p:txBody>
      </p:sp>
      <p:grpSp>
        <p:nvGrpSpPr>
          <p:cNvPr id="4101" name="组合 11"/>
          <p:cNvGrpSpPr/>
          <p:nvPr/>
        </p:nvGrpSpPr>
        <p:grpSpPr>
          <a:xfrm>
            <a:off x="419100" y="3768725"/>
            <a:ext cx="1223963" cy="461963"/>
            <a:chOff x="949766" y="3882916"/>
            <a:chExt cx="2002973" cy="753605"/>
          </a:xfrm>
        </p:grpSpPr>
        <p:sp>
          <p:nvSpPr>
            <p:cNvPr id="8" name="矩形 7"/>
            <p:cNvSpPr/>
            <p:nvPr>
              <p:custDataLst>
                <p:tags r:id="rId5"/>
              </p:custDataLst>
            </p:nvPr>
          </p:nvSpPr>
          <p:spPr>
            <a:xfrm>
              <a:off x="949766" y="3882916"/>
              <a:ext cx="2002973" cy="7078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6"/>
              </p:custDataLst>
            </p:nvPr>
          </p:nvSpPr>
          <p:spPr>
            <a:xfrm>
              <a:off x="949766" y="4590802"/>
              <a:ext cx="200297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354055" y="2791692"/>
            <a:ext cx="3586574" cy="567848"/>
          </a:xfrm>
        </p:spPr>
        <p:txBody>
          <a:bodyPr wrap="square" anchor="b">
            <a:noAutofit/>
          </a:bodyPr>
          <a:lstStyle>
            <a:lvl1pPr algn="l">
              <a:defRPr sz="4400">
                <a:solidFill>
                  <a:schemeClr val="accent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4055" y="3428596"/>
            <a:ext cx="3586574" cy="214674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28950" y="5618163"/>
            <a:ext cx="3086100" cy="273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8163"/>
            <a:ext cx="2057400" cy="273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2F2F2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>
            <p:custDataLst>
              <p:tags r:id="rId2"/>
            </p:custDataLst>
          </p:nvPr>
        </p:nvSpPr>
        <p:spPr>
          <a:xfrm rot="5400000">
            <a:off x="274638" y="568325"/>
            <a:ext cx="2328863" cy="2906713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16200000">
            <a:off x="6505575" y="3382963"/>
            <a:ext cx="2328863" cy="2906713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9" name="矩形 12"/>
          <p:cNvSpPr/>
          <p:nvPr>
            <p:custDataLst>
              <p:tags r:id="rId4"/>
            </p:custDataLst>
          </p:nvPr>
        </p:nvSpPr>
        <p:spPr>
          <a:xfrm rot="19299726">
            <a:off x="5062538" y="4465638"/>
            <a:ext cx="4760913" cy="522288"/>
          </a:xfrm>
          <a:custGeom>
            <a:avLst/>
            <a:gdLst>
              <a:gd name="connsiteX0" fmla="*/ 0 w 5892800"/>
              <a:gd name="connsiteY0" fmla="*/ 0 h 707886"/>
              <a:gd name="connsiteX1" fmla="*/ 5892800 w 5892800"/>
              <a:gd name="connsiteY1" fmla="*/ 0 h 707886"/>
              <a:gd name="connsiteX2" fmla="*/ 5892800 w 5892800"/>
              <a:gd name="connsiteY2" fmla="*/ 707886 h 707886"/>
              <a:gd name="connsiteX3" fmla="*/ 0 w 5892800"/>
              <a:gd name="connsiteY3" fmla="*/ 707886 h 707886"/>
              <a:gd name="connsiteX4" fmla="*/ 0 w 5892800"/>
              <a:gd name="connsiteY4" fmla="*/ 0 h 707886"/>
              <a:gd name="connsiteX0-1" fmla="*/ 0 w 6244155"/>
              <a:gd name="connsiteY0-2" fmla="*/ 0 h 707886"/>
              <a:gd name="connsiteX1-3" fmla="*/ 6244155 w 6244155"/>
              <a:gd name="connsiteY1-4" fmla="*/ 293 h 707886"/>
              <a:gd name="connsiteX2-5" fmla="*/ 5892800 w 6244155"/>
              <a:gd name="connsiteY2-6" fmla="*/ 707886 h 707886"/>
              <a:gd name="connsiteX3-7" fmla="*/ 0 w 6244155"/>
              <a:gd name="connsiteY3-8" fmla="*/ 707886 h 707886"/>
              <a:gd name="connsiteX4-9" fmla="*/ 0 w 6244155"/>
              <a:gd name="connsiteY4-10" fmla="*/ 0 h 707886"/>
              <a:gd name="connsiteX0-11" fmla="*/ 0 w 6244155"/>
              <a:gd name="connsiteY0-12" fmla="*/ 0 h 707886"/>
              <a:gd name="connsiteX1-13" fmla="*/ 6244155 w 6244155"/>
              <a:gd name="connsiteY1-14" fmla="*/ 293 h 707886"/>
              <a:gd name="connsiteX2-15" fmla="*/ 5654769 w 6244155"/>
              <a:gd name="connsiteY2-16" fmla="*/ 704690 h 707886"/>
              <a:gd name="connsiteX3-17" fmla="*/ 0 w 6244155"/>
              <a:gd name="connsiteY3-18" fmla="*/ 707886 h 707886"/>
              <a:gd name="connsiteX4-19" fmla="*/ 0 w 6244155"/>
              <a:gd name="connsiteY4-20" fmla="*/ 0 h 707886"/>
              <a:gd name="connsiteX0-21" fmla="*/ 0 w 6201341"/>
              <a:gd name="connsiteY0-22" fmla="*/ 0 h 707886"/>
              <a:gd name="connsiteX1-23" fmla="*/ 6201341 w 6201341"/>
              <a:gd name="connsiteY1-24" fmla="*/ 5293 h 707886"/>
              <a:gd name="connsiteX2-25" fmla="*/ 5654769 w 6201341"/>
              <a:gd name="connsiteY2-26" fmla="*/ 704690 h 707886"/>
              <a:gd name="connsiteX3-27" fmla="*/ 0 w 6201341"/>
              <a:gd name="connsiteY3-28" fmla="*/ 707886 h 707886"/>
              <a:gd name="connsiteX4-29" fmla="*/ 0 w 6201341"/>
              <a:gd name="connsiteY4-30" fmla="*/ 0 h 707886"/>
              <a:gd name="connsiteX0-31" fmla="*/ 0 w 6201341"/>
              <a:gd name="connsiteY0-32" fmla="*/ 0 h 707886"/>
              <a:gd name="connsiteX1-33" fmla="*/ 6201341 w 6201341"/>
              <a:gd name="connsiteY1-34" fmla="*/ 5293 h 707886"/>
              <a:gd name="connsiteX2-35" fmla="*/ 5638088 w 6201341"/>
              <a:gd name="connsiteY2-36" fmla="*/ 701215 h 707886"/>
              <a:gd name="connsiteX3-37" fmla="*/ 0 w 6201341"/>
              <a:gd name="connsiteY3-38" fmla="*/ 707886 h 707886"/>
              <a:gd name="connsiteX4-39" fmla="*/ 0 w 6201341"/>
              <a:gd name="connsiteY4-40" fmla="*/ 0 h 707886"/>
              <a:gd name="connsiteX0-41" fmla="*/ 0 w 6201341"/>
              <a:gd name="connsiteY0-42" fmla="*/ 0 h 701215"/>
              <a:gd name="connsiteX1-43" fmla="*/ 6201341 w 6201341"/>
              <a:gd name="connsiteY1-44" fmla="*/ 5293 h 701215"/>
              <a:gd name="connsiteX2-45" fmla="*/ 5638088 w 6201341"/>
              <a:gd name="connsiteY2-46" fmla="*/ 701215 h 701215"/>
              <a:gd name="connsiteX3-47" fmla="*/ 719912 w 6201341"/>
              <a:gd name="connsiteY3-48" fmla="*/ 694321 h 701215"/>
              <a:gd name="connsiteX4-49" fmla="*/ 0 w 6201341"/>
              <a:gd name="connsiteY4-50" fmla="*/ 0 h 701215"/>
              <a:gd name="connsiteX0-51" fmla="*/ 0 w 6346464"/>
              <a:gd name="connsiteY0-52" fmla="*/ 6233 h 695922"/>
              <a:gd name="connsiteX1-53" fmla="*/ 6346464 w 6346464"/>
              <a:gd name="connsiteY1-54" fmla="*/ 0 h 695922"/>
              <a:gd name="connsiteX2-55" fmla="*/ 5783211 w 6346464"/>
              <a:gd name="connsiteY2-56" fmla="*/ 695922 h 695922"/>
              <a:gd name="connsiteX3-57" fmla="*/ 865035 w 6346464"/>
              <a:gd name="connsiteY3-58" fmla="*/ 689028 h 695922"/>
              <a:gd name="connsiteX4-59" fmla="*/ 0 w 6346464"/>
              <a:gd name="connsiteY4-60" fmla="*/ 6233 h 6959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46464" h="695922">
                <a:moveTo>
                  <a:pt x="0" y="6233"/>
                </a:moveTo>
                <a:lnTo>
                  <a:pt x="6346464" y="0"/>
                </a:lnTo>
                <a:lnTo>
                  <a:pt x="5783211" y="695922"/>
                </a:lnTo>
                <a:lnTo>
                  <a:pt x="865035" y="689028"/>
                </a:lnTo>
                <a:lnTo>
                  <a:pt x="0" y="6233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0" name="矩形 12"/>
          <p:cNvSpPr/>
          <p:nvPr>
            <p:custDataLst>
              <p:tags r:id="rId5"/>
            </p:custDataLst>
          </p:nvPr>
        </p:nvSpPr>
        <p:spPr>
          <a:xfrm rot="8445098">
            <a:off x="-727075" y="1893888"/>
            <a:ext cx="4759325" cy="522288"/>
          </a:xfrm>
          <a:custGeom>
            <a:avLst/>
            <a:gdLst>
              <a:gd name="connsiteX0" fmla="*/ 0 w 5892800"/>
              <a:gd name="connsiteY0" fmla="*/ 0 h 707886"/>
              <a:gd name="connsiteX1" fmla="*/ 5892800 w 5892800"/>
              <a:gd name="connsiteY1" fmla="*/ 0 h 707886"/>
              <a:gd name="connsiteX2" fmla="*/ 5892800 w 5892800"/>
              <a:gd name="connsiteY2" fmla="*/ 707886 h 707886"/>
              <a:gd name="connsiteX3" fmla="*/ 0 w 5892800"/>
              <a:gd name="connsiteY3" fmla="*/ 707886 h 707886"/>
              <a:gd name="connsiteX4" fmla="*/ 0 w 5892800"/>
              <a:gd name="connsiteY4" fmla="*/ 0 h 707886"/>
              <a:gd name="connsiteX0-1" fmla="*/ 0 w 6244155"/>
              <a:gd name="connsiteY0-2" fmla="*/ 0 h 707886"/>
              <a:gd name="connsiteX1-3" fmla="*/ 6244155 w 6244155"/>
              <a:gd name="connsiteY1-4" fmla="*/ 293 h 707886"/>
              <a:gd name="connsiteX2-5" fmla="*/ 5892800 w 6244155"/>
              <a:gd name="connsiteY2-6" fmla="*/ 707886 h 707886"/>
              <a:gd name="connsiteX3-7" fmla="*/ 0 w 6244155"/>
              <a:gd name="connsiteY3-8" fmla="*/ 707886 h 707886"/>
              <a:gd name="connsiteX4-9" fmla="*/ 0 w 6244155"/>
              <a:gd name="connsiteY4-10" fmla="*/ 0 h 707886"/>
              <a:gd name="connsiteX0-11" fmla="*/ 0 w 6244155"/>
              <a:gd name="connsiteY0-12" fmla="*/ 0 h 707886"/>
              <a:gd name="connsiteX1-13" fmla="*/ 6244155 w 6244155"/>
              <a:gd name="connsiteY1-14" fmla="*/ 293 h 707886"/>
              <a:gd name="connsiteX2-15" fmla="*/ 5654769 w 6244155"/>
              <a:gd name="connsiteY2-16" fmla="*/ 704690 h 707886"/>
              <a:gd name="connsiteX3-17" fmla="*/ 0 w 6244155"/>
              <a:gd name="connsiteY3-18" fmla="*/ 707886 h 707886"/>
              <a:gd name="connsiteX4-19" fmla="*/ 0 w 6244155"/>
              <a:gd name="connsiteY4-20" fmla="*/ 0 h 707886"/>
              <a:gd name="connsiteX0-21" fmla="*/ 0 w 6201341"/>
              <a:gd name="connsiteY0-22" fmla="*/ 0 h 707886"/>
              <a:gd name="connsiteX1-23" fmla="*/ 6201341 w 6201341"/>
              <a:gd name="connsiteY1-24" fmla="*/ 5293 h 707886"/>
              <a:gd name="connsiteX2-25" fmla="*/ 5654769 w 6201341"/>
              <a:gd name="connsiteY2-26" fmla="*/ 704690 h 707886"/>
              <a:gd name="connsiteX3-27" fmla="*/ 0 w 6201341"/>
              <a:gd name="connsiteY3-28" fmla="*/ 707886 h 707886"/>
              <a:gd name="connsiteX4-29" fmla="*/ 0 w 6201341"/>
              <a:gd name="connsiteY4-30" fmla="*/ 0 h 707886"/>
              <a:gd name="connsiteX0-31" fmla="*/ 0 w 6201341"/>
              <a:gd name="connsiteY0-32" fmla="*/ 0 h 707886"/>
              <a:gd name="connsiteX1-33" fmla="*/ 6201341 w 6201341"/>
              <a:gd name="connsiteY1-34" fmla="*/ 5293 h 707886"/>
              <a:gd name="connsiteX2-35" fmla="*/ 5638088 w 6201341"/>
              <a:gd name="connsiteY2-36" fmla="*/ 701215 h 707886"/>
              <a:gd name="connsiteX3-37" fmla="*/ 0 w 6201341"/>
              <a:gd name="connsiteY3-38" fmla="*/ 707886 h 707886"/>
              <a:gd name="connsiteX4-39" fmla="*/ 0 w 6201341"/>
              <a:gd name="connsiteY4-40" fmla="*/ 0 h 707886"/>
              <a:gd name="connsiteX0-41" fmla="*/ 0 w 6201341"/>
              <a:gd name="connsiteY0-42" fmla="*/ 0 h 701215"/>
              <a:gd name="connsiteX1-43" fmla="*/ 6201341 w 6201341"/>
              <a:gd name="connsiteY1-44" fmla="*/ 5293 h 701215"/>
              <a:gd name="connsiteX2-45" fmla="*/ 5638088 w 6201341"/>
              <a:gd name="connsiteY2-46" fmla="*/ 701215 h 701215"/>
              <a:gd name="connsiteX3-47" fmla="*/ 719912 w 6201341"/>
              <a:gd name="connsiteY3-48" fmla="*/ 694321 h 701215"/>
              <a:gd name="connsiteX4-49" fmla="*/ 0 w 6201341"/>
              <a:gd name="connsiteY4-50" fmla="*/ 0 h 701215"/>
              <a:gd name="connsiteX0-51" fmla="*/ 0 w 6346464"/>
              <a:gd name="connsiteY0-52" fmla="*/ 6233 h 695922"/>
              <a:gd name="connsiteX1-53" fmla="*/ 6346464 w 6346464"/>
              <a:gd name="connsiteY1-54" fmla="*/ 0 h 695922"/>
              <a:gd name="connsiteX2-55" fmla="*/ 5783211 w 6346464"/>
              <a:gd name="connsiteY2-56" fmla="*/ 695922 h 695922"/>
              <a:gd name="connsiteX3-57" fmla="*/ 865035 w 6346464"/>
              <a:gd name="connsiteY3-58" fmla="*/ 689028 h 695922"/>
              <a:gd name="connsiteX4-59" fmla="*/ 0 w 6346464"/>
              <a:gd name="connsiteY4-60" fmla="*/ 6233 h 6959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46464" h="695922">
                <a:moveTo>
                  <a:pt x="0" y="6233"/>
                </a:moveTo>
                <a:lnTo>
                  <a:pt x="6346464" y="0"/>
                </a:lnTo>
                <a:lnTo>
                  <a:pt x="5783211" y="695922"/>
                </a:lnTo>
                <a:lnTo>
                  <a:pt x="865035" y="689028"/>
                </a:lnTo>
                <a:lnTo>
                  <a:pt x="0" y="6233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37565" y="2960988"/>
            <a:ext cx="4147190" cy="673870"/>
          </a:xfrm>
        </p:spPr>
        <p:txBody>
          <a:bodyPr anchor="ctr" anchorCtr="0">
            <a:normAutofit/>
          </a:bodyPr>
          <a:lstStyle>
            <a:lvl1pPr>
              <a:defRPr sz="4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2488327" y="2960988"/>
            <a:ext cx="1099880" cy="673870"/>
          </a:xfrm>
        </p:spPr>
        <p:txBody>
          <a:bodyPr wrap="square" anchor="ctr" anchorCtr="0">
            <a:normAutofit/>
          </a:bodyPr>
          <a:lstStyle>
            <a:lvl1pPr marL="0" indent="0" algn="r">
              <a:buNone/>
              <a:defRPr sz="44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文本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2226469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2226469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1131094"/>
            <a:ext cx="7886700" cy="994172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2165971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818957"/>
            <a:ext cx="3868340" cy="2680541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2165971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818957"/>
            <a:ext cx="3887391" cy="2680541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120015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1200150"/>
            <a:ext cx="4627800" cy="4052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240030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68363" y="1131094"/>
            <a:ext cx="1146987" cy="4358879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131094"/>
            <a:ext cx="6659969" cy="4358879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1270907"/>
            <a:ext cx="7886700" cy="416922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末尾幻灯片">
    <p:bg>
      <p:bgPr>
        <a:solidFill>
          <a:srgbClr val="F2F2F2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2486025" y="2644775"/>
            <a:ext cx="4171950" cy="1274763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0" dist="50800" dir="2700000" sx="104000" sy="104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6148" name="组合 6"/>
          <p:cNvGrpSpPr/>
          <p:nvPr/>
        </p:nvGrpSpPr>
        <p:grpSpPr>
          <a:xfrm rot="5400000">
            <a:off x="4329113" y="1208088"/>
            <a:ext cx="482600" cy="9144000"/>
            <a:chOff x="9775372" y="0"/>
            <a:chExt cx="832755" cy="6858000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>
              <a:off x="9775372" y="0"/>
              <a:ext cx="653143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>
              <a:off x="10428514" y="0"/>
              <a:ext cx="179613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486072" y="2784616"/>
            <a:ext cx="4171856" cy="994172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组合 12"/>
          <p:cNvGrpSpPr/>
          <p:nvPr userDrawn="1"/>
        </p:nvGrpSpPr>
        <p:grpSpPr>
          <a:xfrm>
            <a:off x="6942138" y="4741863"/>
            <a:ext cx="2571750" cy="1258887"/>
            <a:chOff x="10646" y="5909"/>
            <a:chExt cx="9994" cy="4890"/>
          </a:xfrm>
        </p:grpSpPr>
        <p:sp>
          <p:nvSpPr>
            <p:cNvPr id="8" name="等腰三角形 7"/>
            <p:cNvSpPr/>
            <p:nvPr userDrawn="1">
              <p:custDataLst>
                <p:tags r:id="rId2"/>
              </p:custDataLst>
            </p:nvPr>
          </p:nvSpPr>
          <p:spPr>
            <a:xfrm rot="16200000">
              <a:off x="13699" y="5299"/>
              <a:ext cx="4891" cy="6103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12"/>
            <p:cNvSpPr/>
            <p:nvPr userDrawn="1">
              <p:custDataLst>
                <p:tags r:id="rId3"/>
              </p:custDataLst>
            </p:nvPr>
          </p:nvSpPr>
          <p:spPr>
            <a:xfrm rot="19299726">
              <a:off x="10646" y="7578"/>
              <a:ext cx="9994" cy="1096"/>
            </a:xfrm>
            <a:custGeom>
              <a:avLst/>
              <a:gdLst>
                <a:gd name="connsiteX0" fmla="*/ 0 w 5892800"/>
                <a:gd name="connsiteY0" fmla="*/ 0 h 707886"/>
                <a:gd name="connsiteX1" fmla="*/ 5892800 w 5892800"/>
                <a:gd name="connsiteY1" fmla="*/ 0 h 707886"/>
                <a:gd name="connsiteX2" fmla="*/ 5892800 w 5892800"/>
                <a:gd name="connsiteY2" fmla="*/ 707886 h 707886"/>
                <a:gd name="connsiteX3" fmla="*/ 0 w 5892800"/>
                <a:gd name="connsiteY3" fmla="*/ 707886 h 707886"/>
                <a:gd name="connsiteX4" fmla="*/ 0 w 5892800"/>
                <a:gd name="connsiteY4" fmla="*/ 0 h 707886"/>
                <a:gd name="connsiteX0-1" fmla="*/ 0 w 6244155"/>
                <a:gd name="connsiteY0-2" fmla="*/ 0 h 707886"/>
                <a:gd name="connsiteX1-3" fmla="*/ 6244155 w 6244155"/>
                <a:gd name="connsiteY1-4" fmla="*/ 293 h 707886"/>
                <a:gd name="connsiteX2-5" fmla="*/ 5892800 w 6244155"/>
                <a:gd name="connsiteY2-6" fmla="*/ 707886 h 707886"/>
                <a:gd name="connsiteX3-7" fmla="*/ 0 w 6244155"/>
                <a:gd name="connsiteY3-8" fmla="*/ 707886 h 707886"/>
                <a:gd name="connsiteX4-9" fmla="*/ 0 w 6244155"/>
                <a:gd name="connsiteY4-10" fmla="*/ 0 h 707886"/>
                <a:gd name="connsiteX0-11" fmla="*/ 0 w 6244155"/>
                <a:gd name="connsiteY0-12" fmla="*/ 0 h 707886"/>
                <a:gd name="connsiteX1-13" fmla="*/ 6244155 w 6244155"/>
                <a:gd name="connsiteY1-14" fmla="*/ 293 h 707886"/>
                <a:gd name="connsiteX2-15" fmla="*/ 5654769 w 6244155"/>
                <a:gd name="connsiteY2-16" fmla="*/ 704690 h 707886"/>
                <a:gd name="connsiteX3-17" fmla="*/ 0 w 6244155"/>
                <a:gd name="connsiteY3-18" fmla="*/ 707886 h 707886"/>
                <a:gd name="connsiteX4-19" fmla="*/ 0 w 6244155"/>
                <a:gd name="connsiteY4-20" fmla="*/ 0 h 707886"/>
                <a:gd name="connsiteX0-21" fmla="*/ 0 w 6201341"/>
                <a:gd name="connsiteY0-22" fmla="*/ 0 h 707886"/>
                <a:gd name="connsiteX1-23" fmla="*/ 6201341 w 6201341"/>
                <a:gd name="connsiteY1-24" fmla="*/ 5293 h 707886"/>
                <a:gd name="connsiteX2-25" fmla="*/ 5654769 w 6201341"/>
                <a:gd name="connsiteY2-26" fmla="*/ 704690 h 707886"/>
                <a:gd name="connsiteX3-27" fmla="*/ 0 w 6201341"/>
                <a:gd name="connsiteY3-28" fmla="*/ 707886 h 707886"/>
                <a:gd name="connsiteX4-29" fmla="*/ 0 w 6201341"/>
                <a:gd name="connsiteY4-30" fmla="*/ 0 h 707886"/>
                <a:gd name="connsiteX0-31" fmla="*/ 0 w 6201341"/>
                <a:gd name="connsiteY0-32" fmla="*/ 0 h 707886"/>
                <a:gd name="connsiteX1-33" fmla="*/ 6201341 w 6201341"/>
                <a:gd name="connsiteY1-34" fmla="*/ 5293 h 707886"/>
                <a:gd name="connsiteX2-35" fmla="*/ 5638088 w 6201341"/>
                <a:gd name="connsiteY2-36" fmla="*/ 701215 h 707886"/>
                <a:gd name="connsiteX3-37" fmla="*/ 0 w 6201341"/>
                <a:gd name="connsiteY3-38" fmla="*/ 707886 h 707886"/>
                <a:gd name="connsiteX4-39" fmla="*/ 0 w 6201341"/>
                <a:gd name="connsiteY4-40" fmla="*/ 0 h 707886"/>
                <a:gd name="connsiteX0-41" fmla="*/ 0 w 6201341"/>
                <a:gd name="connsiteY0-42" fmla="*/ 0 h 701215"/>
                <a:gd name="connsiteX1-43" fmla="*/ 6201341 w 6201341"/>
                <a:gd name="connsiteY1-44" fmla="*/ 5293 h 701215"/>
                <a:gd name="connsiteX2-45" fmla="*/ 5638088 w 6201341"/>
                <a:gd name="connsiteY2-46" fmla="*/ 701215 h 701215"/>
                <a:gd name="connsiteX3-47" fmla="*/ 719912 w 6201341"/>
                <a:gd name="connsiteY3-48" fmla="*/ 694321 h 701215"/>
                <a:gd name="connsiteX4-49" fmla="*/ 0 w 6201341"/>
                <a:gd name="connsiteY4-50" fmla="*/ 0 h 701215"/>
                <a:gd name="connsiteX0-51" fmla="*/ 0 w 6346464"/>
                <a:gd name="connsiteY0-52" fmla="*/ 6233 h 695922"/>
                <a:gd name="connsiteX1-53" fmla="*/ 6346464 w 6346464"/>
                <a:gd name="connsiteY1-54" fmla="*/ 0 h 695922"/>
                <a:gd name="connsiteX2-55" fmla="*/ 5783211 w 6346464"/>
                <a:gd name="connsiteY2-56" fmla="*/ 695922 h 695922"/>
                <a:gd name="connsiteX3-57" fmla="*/ 865035 w 6346464"/>
                <a:gd name="connsiteY3-58" fmla="*/ 689028 h 695922"/>
                <a:gd name="connsiteX4-59" fmla="*/ 0 w 6346464"/>
                <a:gd name="connsiteY4-60" fmla="*/ 6233 h 6959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346464" h="695922">
                  <a:moveTo>
                    <a:pt x="0" y="6233"/>
                  </a:moveTo>
                  <a:lnTo>
                    <a:pt x="6346464" y="0"/>
                  </a:lnTo>
                  <a:lnTo>
                    <a:pt x="5783211" y="695922"/>
                  </a:lnTo>
                  <a:lnTo>
                    <a:pt x="865035" y="689028"/>
                  </a:lnTo>
                  <a:lnTo>
                    <a:pt x="0" y="6233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7174" name="组合 11"/>
          <p:cNvGrpSpPr/>
          <p:nvPr userDrawn="1"/>
        </p:nvGrpSpPr>
        <p:grpSpPr>
          <a:xfrm>
            <a:off x="-419100" y="865188"/>
            <a:ext cx="2822575" cy="1381125"/>
            <a:chOff x="-1483" y="0"/>
            <a:chExt cx="9994" cy="4890"/>
          </a:xfrm>
        </p:grpSpPr>
        <p:sp>
          <p:nvSpPr>
            <p:cNvPr id="7" name="等腰三角形 6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606" y="-606"/>
              <a:ext cx="4891" cy="6103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12"/>
            <p:cNvSpPr/>
            <p:nvPr userDrawn="1">
              <p:custDataLst>
                <p:tags r:id="rId5"/>
              </p:custDataLst>
            </p:nvPr>
          </p:nvSpPr>
          <p:spPr>
            <a:xfrm rot="8445098">
              <a:off x="-1483" y="2178"/>
              <a:ext cx="9994" cy="1096"/>
            </a:xfrm>
            <a:custGeom>
              <a:avLst/>
              <a:gdLst>
                <a:gd name="connsiteX0" fmla="*/ 0 w 5892800"/>
                <a:gd name="connsiteY0" fmla="*/ 0 h 707886"/>
                <a:gd name="connsiteX1" fmla="*/ 5892800 w 5892800"/>
                <a:gd name="connsiteY1" fmla="*/ 0 h 707886"/>
                <a:gd name="connsiteX2" fmla="*/ 5892800 w 5892800"/>
                <a:gd name="connsiteY2" fmla="*/ 707886 h 707886"/>
                <a:gd name="connsiteX3" fmla="*/ 0 w 5892800"/>
                <a:gd name="connsiteY3" fmla="*/ 707886 h 707886"/>
                <a:gd name="connsiteX4" fmla="*/ 0 w 5892800"/>
                <a:gd name="connsiteY4" fmla="*/ 0 h 707886"/>
                <a:gd name="connsiteX0-1" fmla="*/ 0 w 6244155"/>
                <a:gd name="connsiteY0-2" fmla="*/ 0 h 707886"/>
                <a:gd name="connsiteX1-3" fmla="*/ 6244155 w 6244155"/>
                <a:gd name="connsiteY1-4" fmla="*/ 293 h 707886"/>
                <a:gd name="connsiteX2-5" fmla="*/ 5892800 w 6244155"/>
                <a:gd name="connsiteY2-6" fmla="*/ 707886 h 707886"/>
                <a:gd name="connsiteX3-7" fmla="*/ 0 w 6244155"/>
                <a:gd name="connsiteY3-8" fmla="*/ 707886 h 707886"/>
                <a:gd name="connsiteX4-9" fmla="*/ 0 w 6244155"/>
                <a:gd name="connsiteY4-10" fmla="*/ 0 h 707886"/>
                <a:gd name="connsiteX0-11" fmla="*/ 0 w 6244155"/>
                <a:gd name="connsiteY0-12" fmla="*/ 0 h 707886"/>
                <a:gd name="connsiteX1-13" fmla="*/ 6244155 w 6244155"/>
                <a:gd name="connsiteY1-14" fmla="*/ 293 h 707886"/>
                <a:gd name="connsiteX2-15" fmla="*/ 5654769 w 6244155"/>
                <a:gd name="connsiteY2-16" fmla="*/ 704690 h 707886"/>
                <a:gd name="connsiteX3-17" fmla="*/ 0 w 6244155"/>
                <a:gd name="connsiteY3-18" fmla="*/ 707886 h 707886"/>
                <a:gd name="connsiteX4-19" fmla="*/ 0 w 6244155"/>
                <a:gd name="connsiteY4-20" fmla="*/ 0 h 707886"/>
                <a:gd name="connsiteX0-21" fmla="*/ 0 w 6201341"/>
                <a:gd name="connsiteY0-22" fmla="*/ 0 h 707886"/>
                <a:gd name="connsiteX1-23" fmla="*/ 6201341 w 6201341"/>
                <a:gd name="connsiteY1-24" fmla="*/ 5293 h 707886"/>
                <a:gd name="connsiteX2-25" fmla="*/ 5654769 w 6201341"/>
                <a:gd name="connsiteY2-26" fmla="*/ 704690 h 707886"/>
                <a:gd name="connsiteX3-27" fmla="*/ 0 w 6201341"/>
                <a:gd name="connsiteY3-28" fmla="*/ 707886 h 707886"/>
                <a:gd name="connsiteX4-29" fmla="*/ 0 w 6201341"/>
                <a:gd name="connsiteY4-30" fmla="*/ 0 h 707886"/>
                <a:gd name="connsiteX0-31" fmla="*/ 0 w 6201341"/>
                <a:gd name="connsiteY0-32" fmla="*/ 0 h 707886"/>
                <a:gd name="connsiteX1-33" fmla="*/ 6201341 w 6201341"/>
                <a:gd name="connsiteY1-34" fmla="*/ 5293 h 707886"/>
                <a:gd name="connsiteX2-35" fmla="*/ 5638088 w 6201341"/>
                <a:gd name="connsiteY2-36" fmla="*/ 701215 h 707886"/>
                <a:gd name="connsiteX3-37" fmla="*/ 0 w 6201341"/>
                <a:gd name="connsiteY3-38" fmla="*/ 707886 h 707886"/>
                <a:gd name="connsiteX4-39" fmla="*/ 0 w 6201341"/>
                <a:gd name="connsiteY4-40" fmla="*/ 0 h 707886"/>
                <a:gd name="connsiteX0-41" fmla="*/ 0 w 6201341"/>
                <a:gd name="connsiteY0-42" fmla="*/ 0 h 701215"/>
                <a:gd name="connsiteX1-43" fmla="*/ 6201341 w 6201341"/>
                <a:gd name="connsiteY1-44" fmla="*/ 5293 h 701215"/>
                <a:gd name="connsiteX2-45" fmla="*/ 5638088 w 6201341"/>
                <a:gd name="connsiteY2-46" fmla="*/ 701215 h 701215"/>
                <a:gd name="connsiteX3-47" fmla="*/ 719912 w 6201341"/>
                <a:gd name="connsiteY3-48" fmla="*/ 694321 h 701215"/>
                <a:gd name="connsiteX4-49" fmla="*/ 0 w 6201341"/>
                <a:gd name="connsiteY4-50" fmla="*/ 0 h 701215"/>
                <a:gd name="connsiteX0-51" fmla="*/ 0 w 6346464"/>
                <a:gd name="connsiteY0-52" fmla="*/ 6233 h 695922"/>
                <a:gd name="connsiteX1-53" fmla="*/ 6346464 w 6346464"/>
                <a:gd name="connsiteY1-54" fmla="*/ 0 h 695922"/>
                <a:gd name="connsiteX2-55" fmla="*/ 5783211 w 6346464"/>
                <a:gd name="connsiteY2-56" fmla="*/ 695922 h 695922"/>
                <a:gd name="connsiteX3-57" fmla="*/ 865035 w 6346464"/>
                <a:gd name="connsiteY3-58" fmla="*/ 689028 h 695922"/>
                <a:gd name="connsiteX4-59" fmla="*/ 0 w 6346464"/>
                <a:gd name="connsiteY4-60" fmla="*/ 6233 h 6959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346464" h="695922">
                  <a:moveTo>
                    <a:pt x="0" y="6233"/>
                  </a:moveTo>
                  <a:lnTo>
                    <a:pt x="6346464" y="0"/>
                  </a:lnTo>
                  <a:lnTo>
                    <a:pt x="5783211" y="695922"/>
                  </a:lnTo>
                  <a:lnTo>
                    <a:pt x="865035" y="689028"/>
                  </a:lnTo>
                  <a:lnTo>
                    <a:pt x="0" y="6233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2" name="文本框 21"/>
          <p:cNvSpPr txBox="1"/>
          <p:nvPr userDrawn="1">
            <p:custDataLst>
              <p:tags r:id="rId6"/>
            </p:custDataLst>
          </p:nvPr>
        </p:nvSpPr>
        <p:spPr>
          <a:xfrm>
            <a:off x="457200" y="1249363"/>
            <a:ext cx="471488" cy="393700"/>
          </a:xfrm>
          <a:prstGeom prst="rect">
            <a:avLst/>
          </a:prstGeom>
          <a:noFill/>
        </p:spPr>
        <p:txBody>
          <a:bodyPr wrap="square" rtlCol="0">
            <a:normAutofit fontScale="97500" lnSpcReduction="10000"/>
          </a:bodyPr>
          <a:lstStyle>
            <a:defPPr>
              <a:defRPr lang="zh-CN"/>
            </a:defPPr>
            <a:lvl1pPr algn="ctr">
              <a:defRPr sz="28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pPr fontAlgn="base"/>
            <a:endParaRPr lang="zh-CN" altLang="en-US" sz="210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12"/>
          <p:cNvGrpSpPr/>
          <p:nvPr userDrawn="1"/>
        </p:nvGrpSpPr>
        <p:grpSpPr>
          <a:xfrm>
            <a:off x="6942138" y="4748213"/>
            <a:ext cx="2571750" cy="1258887"/>
            <a:chOff x="10646" y="5909"/>
            <a:chExt cx="9994" cy="4890"/>
          </a:xfrm>
        </p:grpSpPr>
        <p:sp>
          <p:nvSpPr>
            <p:cNvPr id="6" name="等腰三角形 5"/>
            <p:cNvSpPr/>
            <p:nvPr userDrawn="1">
              <p:custDataLst>
                <p:tags r:id="rId2"/>
              </p:custDataLst>
            </p:nvPr>
          </p:nvSpPr>
          <p:spPr>
            <a:xfrm rot="16200000">
              <a:off x="13699" y="5299"/>
              <a:ext cx="4891" cy="6103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12"/>
            <p:cNvSpPr/>
            <p:nvPr userDrawn="1">
              <p:custDataLst>
                <p:tags r:id="rId3"/>
              </p:custDataLst>
            </p:nvPr>
          </p:nvSpPr>
          <p:spPr>
            <a:xfrm rot="19299726">
              <a:off x="10646" y="7578"/>
              <a:ext cx="9994" cy="1096"/>
            </a:xfrm>
            <a:custGeom>
              <a:avLst/>
              <a:gdLst>
                <a:gd name="connsiteX0" fmla="*/ 0 w 5892800"/>
                <a:gd name="connsiteY0" fmla="*/ 0 h 707886"/>
                <a:gd name="connsiteX1" fmla="*/ 5892800 w 5892800"/>
                <a:gd name="connsiteY1" fmla="*/ 0 h 707886"/>
                <a:gd name="connsiteX2" fmla="*/ 5892800 w 5892800"/>
                <a:gd name="connsiteY2" fmla="*/ 707886 h 707886"/>
                <a:gd name="connsiteX3" fmla="*/ 0 w 5892800"/>
                <a:gd name="connsiteY3" fmla="*/ 707886 h 707886"/>
                <a:gd name="connsiteX4" fmla="*/ 0 w 5892800"/>
                <a:gd name="connsiteY4" fmla="*/ 0 h 707886"/>
                <a:gd name="connsiteX0-1" fmla="*/ 0 w 6244155"/>
                <a:gd name="connsiteY0-2" fmla="*/ 0 h 707886"/>
                <a:gd name="connsiteX1-3" fmla="*/ 6244155 w 6244155"/>
                <a:gd name="connsiteY1-4" fmla="*/ 293 h 707886"/>
                <a:gd name="connsiteX2-5" fmla="*/ 5892800 w 6244155"/>
                <a:gd name="connsiteY2-6" fmla="*/ 707886 h 707886"/>
                <a:gd name="connsiteX3-7" fmla="*/ 0 w 6244155"/>
                <a:gd name="connsiteY3-8" fmla="*/ 707886 h 707886"/>
                <a:gd name="connsiteX4-9" fmla="*/ 0 w 6244155"/>
                <a:gd name="connsiteY4-10" fmla="*/ 0 h 707886"/>
                <a:gd name="connsiteX0-11" fmla="*/ 0 w 6244155"/>
                <a:gd name="connsiteY0-12" fmla="*/ 0 h 707886"/>
                <a:gd name="connsiteX1-13" fmla="*/ 6244155 w 6244155"/>
                <a:gd name="connsiteY1-14" fmla="*/ 293 h 707886"/>
                <a:gd name="connsiteX2-15" fmla="*/ 5654769 w 6244155"/>
                <a:gd name="connsiteY2-16" fmla="*/ 704690 h 707886"/>
                <a:gd name="connsiteX3-17" fmla="*/ 0 w 6244155"/>
                <a:gd name="connsiteY3-18" fmla="*/ 707886 h 707886"/>
                <a:gd name="connsiteX4-19" fmla="*/ 0 w 6244155"/>
                <a:gd name="connsiteY4-20" fmla="*/ 0 h 707886"/>
                <a:gd name="connsiteX0-21" fmla="*/ 0 w 6201341"/>
                <a:gd name="connsiteY0-22" fmla="*/ 0 h 707886"/>
                <a:gd name="connsiteX1-23" fmla="*/ 6201341 w 6201341"/>
                <a:gd name="connsiteY1-24" fmla="*/ 5293 h 707886"/>
                <a:gd name="connsiteX2-25" fmla="*/ 5654769 w 6201341"/>
                <a:gd name="connsiteY2-26" fmla="*/ 704690 h 707886"/>
                <a:gd name="connsiteX3-27" fmla="*/ 0 w 6201341"/>
                <a:gd name="connsiteY3-28" fmla="*/ 707886 h 707886"/>
                <a:gd name="connsiteX4-29" fmla="*/ 0 w 6201341"/>
                <a:gd name="connsiteY4-30" fmla="*/ 0 h 707886"/>
                <a:gd name="connsiteX0-31" fmla="*/ 0 w 6201341"/>
                <a:gd name="connsiteY0-32" fmla="*/ 0 h 707886"/>
                <a:gd name="connsiteX1-33" fmla="*/ 6201341 w 6201341"/>
                <a:gd name="connsiteY1-34" fmla="*/ 5293 h 707886"/>
                <a:gd name="connsiteX2-35" fmla="*/ 5638088 w 6201341"/>
                <a:gd name="connsiteY2-36" fmla="*/ 701215 h 707886"/>
                <a:gd name="connsiteX3-37" fmla="*/ 0 w 6201341"/>
                <a:gd name="connsiteY3-38" fmla="*/ 707886 h 707886"/>
                <a:gd name="connsiteX4-39" fmla="*/ 0 w 6201341"/>
                <a:gd name="connsiteY4-40" fmla="*/ 0 h 707886"/>
                <a:gd name="connsiteX0-41" fmla="*/ 0 w 6201341"/>
                <a:gd name="connsiteY0-42" fmla="*/ 0 h 701215"/>
                <a:gd name="connsiteX1-43" fmla="*/ 6201341 w 6201341"/>
                <a:gd name="connsiteY1-44" fmla="*/ 5293 h 701215"/>
                <a:gd name="connsiteX2-45" fmla="*/ 5638088 w 6201341"/>
                <a:gd name="connsiteY2-46" fmla="*/ 701215 h 701215"/>
                <a:gd name="connsiteX3-47" fmla="*/ 719912 w 6201341"/>
                <a:gd name="connsiteY3-48" fmla="*/ 694321 h 701215"/>
                <a:gd name="connsiteX4-49" fmla="*/ 0 w 6201341"/>
                <a:gd name="connsiteY4-50" fmla="*/ 0 h 701215"/>
                <a:gd name="connsiteX0-51" fmla="*/ 0 w 6346464"/>
                <a:gd name="connsiteY0-52" fmla="*/ 6233 h 695922"/>
                <a:gd name="connsiteX1-53" fmla="*/ 6346464 w 6346464"/>
                <a:gd name="connsiteY1-54" fmla="*/ 0 h 695922"/>
                <a:gd name="connsiteX2-55" fmla="*/ 5783211 w 6346464"/>
                <a:gd name="connsiteY2-56" fmla="*/ 695922 h 695922"/>
                <a:gd name="connsiteX3-57" fmla="*/ 865035 w 6346464"/>
                <a:gd name="connsiteY3-58" fmla="*/ 689028 h 695922"/>
                <a:gd name="connsiteX4-59" fmla="*/ 0 w 6346464"/>
                <a:gd name="connsiteY4-60" fmla="*/ 6233 h 6959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346464" h="695922">
                  <a:moveTo>
                    <a:pt x="0" y="6233"/>
                  </a:moveTo>
                  <a:lnTo>
                    <a:pt x="6346464" y="0"/>
                  </a:lnTo>
                  <a:lnTo>
                    <a:pt x="5783211" y="695922"/>
                  </a:lnTo>
                  <a:lnTo>
                    <a:pt x="865035" y="689028"/>
                  </a:lnTo>
                  <a:lnTo>
                    <a:pt x="0" y="6233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8198" name="组合 11"/>
          <p:cNvGrpSpPr/>
          <p:nvPr userDrawn="1"/>
        </p:nvGrpSpPr>
        <p:grpSpPr>
          <a:xfrm>
            <a:off x="-419100" y="857250"/>
            <a:ext cx="2822575" cy="1381125"/>
            <a:chOff x="-1483" y="0"/>
            <a:chExt cx="9994" cy="4890"/>
          </a:xfrm>
        </p:grpSpPr>
        <p:sp>
          <p:nvSpPr>
            <p:cNvPr id="10" name="等腰三角形 9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606" y="-606"/>
              <a:ext cx="4891" cy="6103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2"/>
            <p:cNvSpPr/>
            <p:nvPr userDrawn="1">
              <p:custDataLst>
                <p:tags r:id="rId5"/>
              </p:custDataLst>
            </p:nvPr>
          </p:nvSpPr>
          <p:spPr>
            <a:xfrm rot="8445098">
              <a:off x="-1483" y="2178"/>
              <a:ext cx="9994" cy="1096"/>
            </a:xfrm>
            <a:custGeom>
              <a:avLst/>
              <a:gdLst>
                <a:gd name="connsiteX0" fmla="*/ 0 w 5892800"/>
                <a:gd name="connsiteY0" fmla="*/ 0 h 707886"/>
                <a:gd name="connsiteX1" fmla="*/ 5892800 w 5892800"/>
                <a:gd name="connsiteY1" fmla="*/ 0 h 707886"/>
                <a:gd name="connsiteX2" fmla="*/ 5892800 w 5892800"/>
                <a:gd name="connsiteY2" fmla="*/ 707886 h 707886"/>
                <a:gd name="connsiteX3" fmla="*/ 0 w 5892800"/>
                <a:gd name="connsiteY3" fmla="*/ 707886 h 707886"/>
                <a:gd name="connsiteX4" fmla="*/ 0 w 5892800"/>
                <a:gd name="connsiteY4" fmla="*/ 0 h 707886"/>
                <a:gd name="connsiteX0-1" fmla="*/ 0 w 6244155"/>
                <a:gd name="connsiteY0-2" fmla="*/ 0 h 707886"/>
                <a:gd name="connsiteX1-3" fmla="*/ 6244155 w 6244155"/>
                <a:gd name="connsiteY1-4" fmla="*/ 293 h 707886"/>
                <a:gd name="connsiteX2-5" fmla="*/ 5892800 w 6244155"/>
                <a:gd name="connsiteY2-6" fmla="*/ 707886 h 707886"/>
                <a:gd name="connsiteX3-7" fmla="*/ 0 w 6244155"/>
                <a:gd name="connsiteY3-8" fmla="*/ 707886 h 707886"/>
                <a:gd name="connsiteX4-9" fmla="*/ 0 w 6244155"/>
                <a:gd name="connsiteY4-10" fmla="*/ 0 h 707886"/>
                <a:gd name="connsiteX0-11" fmla="*/ 0 w 6244155"/>
                <a:gd name="connsiteY0-12" fmla="*/ 0 h 707886"/>
                <a:gd name="connsiteX1-13" fmla="*/ 6244155 w 6244155"/>
                <a:gd name="connsiteY1-14" fmla="*/ 293 h 707886"/>
                <a:gd name="connsiteX2-15" fmla="*/ 5654769 w 6244155"/>
                <a:gd name="connsiteY2-16" fmla="*/ 704690 h 707886"/>
                <a:gd name="connsiteX3-17" fmla="*/ 0 w 6244155"/>
                <a:gd name="connsiteY3-18" fmla="*/ 707886 h 707886"/>
                <a:gd name="connsiteX4-19" fmla="*/ 0 w 6244155"/>
                <a:gd name="connsiteY4-20" fmla="*/ 0 h 707886"/>
                <a:gd name="connsiteX0-21" fmla="*/ 0 w 6201341"/>
                <a:gd name="connsiteY0-22" fmla="*/ 0 h 707886"/>
                <a:gd name="connsiteX1-23" fmla="*/ 6201341 w 6201341"/>
                <a:gd name="connsiteY1-24" fmla="*/ 5293 h 707886"/>
                <a:gd name="connsiteX2-25" fmla="*/ 5654769 w 6201341"/>
                <a:gd name="connsiteY2-26" fmla="*/ 704690 h 707886"/>
                <a:gd name="connsiteX3-27" fmla="*/ 0 w 6201341"/>
                <a:gd name="connsiteY3-28" fmla="*/ 707886 h 707886"/>
                <a:gd name="connsiteX4-29" fmla="*/ 0 w 6201341"/>
                <a:gd name="connsiteY4-30" fmla="*/ 0 h 707886"/>
                <a:gd name="connsiteX0-31" fmla="*/ 0 w 6201341"/>
                <a:gd name="connsiteY0-32" fmla="*/ 0 h 707886"/>
                <a:gd name="connsiteX1-33" fmla="*/ 6201341 w 6201341"/>
                <a:gd name="connsiteY1-34" fmla="*/ 5293 h 707886"/>
                <a:gd name="connsiteX2-35" fmla="*/ 5638088 w 6201341"/>
                <a:gd name="connsiteY2-36" fmla="*/ 701215 h 707886"/>
                <a:gd name="connsiteX3-37" fmla="*/ 0 w 6201341"/>
                <a:gd name="connsiteY3-38" fmla="*/ 707886 h 707886"/>
                <a:gd name="connsiteX4-39" fmla="*/ 0 w 6201341"/>
                <a:gd name="connsiteY4-40" fmla="*/ 0 h 707886"/>
                <a:gd name="connsiteX0-41" fmla="*/ 0 w 6201341"/>
                <a:gd name="connsiteY0-42" fmla="*/ 0 h 701215"/>
                <a:gd name="connsiteX1-43" fmla="*/ 6201341 w 6201341"/>
                <a:gd name="connsiteY1-44" fmla="*/ 5293 h 701215"/>
                <a:gd name="connsiteX2-45" fmla="*/ 5638088 w 6201341"/>
                <a:gd name="connsiteY2-46" fmla="*/ 701215 h 701215"/>
                <a:gd name="connsiteX3-47" fmla="*/ 719912 w 6201341"/>
                <a:gd name="connsiteY3-48" fmla="*/ 694321 h 701215"/>
                <a:gd name="connsiteX4-49" fmla="*/ 0 w 6201341"/>
                <a:gd name="connsiteY4-50" fmla="*/ 0 h 701215"/>
                <a:gd name="connsiteX0-51" fmla="*/ 0 w 6346464"/>
                <a:gd name="connsiteY0-52" fmla="*/ 6233 h 695922"/>
                <a:gd name="connsiteX1-53" fmla="*/ 6346464 w 6346464"/>
                <a:gd name="connsiteY1-54" fmla="*/ 0 h 695922"/>
                <a:gd name="connsiteX2-55" fmla="*/ 5783211 w 6346464"/>
                <a:gd name="connsiteY2-56" fmla="*/ 695922 h 695922"/>
                <a:gd name="connsiteX3-57" fmla="*/ 865035 w 6346464"/>
                <a:gd name="connsiteY3-58" fmla="*/ 689028 h 695922"/>
                <a:gd name="connsiteX4-59" fmla="*/ 0 w 6346464"/>
                <a:gd name="connsiteY4-60" fmla="*/ 6233 h 6959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346464" h="695922">
                  <a:moveTo>
                    <a:pt x="0" y="6233"/>
                  </a:moveTo>
                  <a:lnTo>
                    <a:pt x="6346464" y="0"/>
                  </a:lnTo>
                  <a:lnTo>
                    <a:pt x="5783211" y="695922"/>
                  </a:lnTo>
                  <a:lnTo>
                    <a:pt x="865035" y="689028"/>
                  </a:lnTo>
                  <a:lnTo>
                    <a:pt x="0" y="6233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247995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12"/>
          <p:cNvGrpSpPr/>
          <p:nvPr userDrawn="1"/>
        </p:nvGrpSpPr>
        <p:grpSpPr>
          <a:xfrm>
            <a:off x="7281863" y="4935538"/>
            <a:ext cx="2174875" cy="1065212"/>
            <a:chOff x="10646" y="5909"/>
            <a:chExt cx="9994" cy="4890"/>
          </a:xfrm>
        </p:grpSpPr>
        <p:sp>
          <p:nvSpPr>
            <p:cNvPr id="11" name="等腰三角形 10"/>
            <p:cNvSpPr/>
            <p:nvPr userDrawn="1">
              <p:custDataLst>
                <p:tags r:id="rId2"/>
              </p:custDataLst>
            </p:nvPr>
          </p:nvSpPr>
          <p:spPr>
            <a:xfrm rot="16200000">
              <a:off x="13699" y="5299"/>
              <a:ext cx="4891" cy="6103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2"/>
            <p:cNvSpPr/>
            <p:nvPr userDrawn="1">
              <p:custDataLst>
                <p:tags r:id="rId3"/>
              </p:custDataLst>
            </p:nvPr>
          </p:nvSpPr>
          <p:spPr>
            <a:xfrm rot="19299726">
              <a:off x="10646" y="7578"/>
              <a:ext cx="9994" cy="1096"/>
            </a:xfrm>
            <a:custGeom>
              <a:avLst/>
              <a:gdLst>
                <a:gd name="connsiteX0" fmla="*/ 0 w 5892800"/>
                <a:gd name="connsiteY0" fmla="*/ 0 h 707886"/>
                <a:gd name="connsiteX1" fmla="*/ 5892800 w 5892800"/>
                <a:gd name="connsiteY1" fmla="*/ 0 h 707886"/>
                <a:gd name="connsiteX2" fmla="*/ 5892800 w 5892800"/>
                <a:gd name="connsiteY2" fmla="*/ 707886 h 707886"/>
                <a:gd name="connsiteX3" fmla="*/ 0 w 5892800"/>
                <a:gd name="connsiteY3" fmla="*/ 707886 h 707886"/>
                <a:gd name="connsiteX4" fmla="*/ 0 w 5892800"/>
                <a:gd name="connsiteY4" fmla="*/ 0 h 707886"/>
                <a:gd name="connsiteX0-1" fmla="*/ 0 w 6244155"/>
                <a:gd name="connsiteY0-2" fmla="*/ 0 h 707886"/>
                <a:gd name="connsiteX1-3" fmla="*/ 6244155 w 6244155"/>
                <a:gd name="connsiteY1-4" fmla="*/ 293 h 707886"/>
                <a:gd name="connsiteX2-5" fmla="*/ 5892800 w 6244155"/>
                <a:gd name="connsiteY2-6" fmla="*/ 707886 h 707886"/>
                <a:gd name="connsiteX3-7" fmla="*/ 0 w 6244155"/>
                <a:gd name="connsiteY3-8" fmla="*/ 707886 h 707886"/>
                <a:gd name="connsiteX4-9" fmla="*/ 0 w 6244155"/>
                <a:gd name="connsiteY4-10" fmla="*/ 0 h 707886"/>
                <a:gd name="connsiteX0-11" fmla="*/ 0 w 6244155"/>
                <a:gd name="connsiteY0-12" fmla="*/ 0 h 707886"/>
                <a:gd name="connsiteX1-13" fmla="*/ 6244155 w 6244155"/>
                <a:gd name="connsiteY1-14" fmla="*/ 293 h 707886"/>
                <a:gd name="connsiteX2-15" fmla="*/ 5654769 w 6244155"/>
                <a:gd name="connsiteY2-16" fmla="*/ 704690 h 707886"/>
                <a:gd name="connsiteX3-17" fmla="*/ 0 w 6244155"/>
                <a:gd name="connsiteY3-18" fmla="*/ 707886 h 707886"/>
                <a:gd name="connsiteX4-19" fmla="*/ 0 w 6244155"/>
                <a:gd name="connsiteY4-20" fmla="*/ 0 h 707886"/>
                <a:gd name="connsiteX0-21" fmla="*/ 0 w 6201341"/>
                <a:gd name="connsiteY0-22" fmla="*/ 0 h 707886"/>
                <a:gd name="connsiteX1-23" fmla="*/ 6201341 w 6201341"/>
                <a:gd name="connsiteY1-24" fmla="*/ 5293 h 707886"/>
                <a:gd name="connsiteX2-25" fmla="*/ 5654769 w 6201341"/>
                <a:gd name="connsiteY2-26" fmla="*/ 704690 h 707886"/>
                <a:gd name="connsiteX3-27" fmla="*/ 0 w 6201341"/>
                <a:gd name="connsiteY3-28" fmla="*/ 707886 h 707886"/>
                <a:gd name="connsiteX4-29" fmla="*/ 0 w 6201341"/>
                <a:gd name="connsiteY4-30" fmla="*/ 0 h 707886"/>
                <a:gd name="connsiteX0-31" fmla="*/ 0 w 6201341"/>
                <a:gd name="connsiteY0-32" fmla="*/ 0 h 707886"/>
                <a:gd name="connsiteX1-33" fmla="*/ 6201341 w 6201341"/>
                <a:gd name="connsiteY1-34" fmla="*/ 5293 h 707886"/>
                <a:gd name="connsiteX2-35" fmla="*/ 5638088 w 6201341"/>
                <a:gd name="connsiteY2-36" fmla="*/ 701215 h 707886"/>
                <a:gd name="connsiteX3-37" fmla="*/ 0 w 6201341"/>
                <a:gd name="connsiteY3-38" fmla="*/ 707886 h 707886"/>
                <a:gd name="connsiteX4-39" fmla="*/ 0 w 6201341"/>
                <a:gd name="connsiteY4-40" fmla="*/ 0 h 707886"/>
                <a:gd name="connsiteX0-41" fmla="*/ 0 w 6201341"/>
                <a:gd name="connsiteY0-42" fmla="*/ 0 h 701215"/>
                <a:gd name="connsiteX1-43" fmla="*/ 6201341 w 6201341"/>
                <a:gd name="connsiteY1-44" fmla="*/ 5293 h 701215"/>
                <a:gd name="connsiteX2-45" fmla="*/ 5638088 w 6201341"/>
                <a:gd name="connsiteY2-46" fmla="*/ 701215 h 701215"/>
                <a:gd name="connsiteX3-47" fmla="*/ 719912 w 6201341"/>
                <a:gd name="connsiteY3-48" fmla="*/ 694321 h 701215"/>
                <a:gd name="connsiteX4-49" fmla="*/ 0 w 6201341"/>
                <a:gd name="connsiteY4-50" fmla="*/ 0 h 701215"/>
                <a:gd name="connsiteX0-51" fmla="*/ 0 w 6346464"/>
                <a:gd name="connsiteY0-52" fmla="*/ 6233 h 695922"/>
                <a:gd name="connsiteX1-53" fmla="*/ 6346464 w 6346464"/>
                <a:gd name="connsiteY1-54" fmla="*/ 0 h 695922"/>
                <a:gd name="connsiteX2-55" fmla="*/ 5783211 w 6346464"/>
                <a:gd name="connsiteY2-56" fmla="*/ 695922 h 695922"/>
                <a:gd name="connsiteX3-57" fmla="*/ 865035 w 6346464"/>
                <a:gd name="connsiteY3-58" fmla="*/ 689028 h 695922"/>
                <a:gd name="connsiteX4-59" fmla="*/ 0 w 6346464"/>
                <a:gd name="connsiteY4-60" fmla="*/ 6233 h 6959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346464" h="695922">
                  <a:moveTo>
                    <a:pt x="0" y="6233"/>
                  </a:moveTo>
                  <a:lnTo>
                    <a:pt x="6346464" y="0"/>
                  </a:lnTo>
                  <a:lnTo>
                    <a:pt x="5783211" y="695922"/>
                  </a:lnTo>
                  <a:lnTo>
                    <a:pt x="865035" y="689028"/>
                  </a:lnTo>
                  <a:lnTo>
                    <a:pt x="0" y="6233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0" y="857250"/>
            <a:ext cx="3617913" cy="514985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grpSp>
        <p:nvGrpSpPr>
          <p:cNvPr id="9223" name="组合 11"/>
          <p:cNvGrpSpPr/>
          <p:nvPr userDrawn="1"/>
        </p:nvGrpSpPr>
        <p:grpSpPr>
          <a:xfrm>
            <a:off x="0" y="857250"/>
            <a:ext cx="1225550" cy="460375"/>
            <a:chOff x="949766" y="3882916"/>
            <a:chExt cx="2002973" cy="753605"/>
          </a:xfrm>
        </p:grpSpPr>
        <p:sp>
          <p:nvSpPr>
            <p:cNvPr id="6" name="矩形 5"/>
            <p:cNvSpPr/>
            <p:nvPr>
              <p:custDataLst>
                <p:tags r:id="rId5"/>
              </p:custDataLst>
            </p:nvPr>
          </p:nvSpPr>
          <p:spPr>
            <a:xfrm>
              <a:off x="949766" y="3882916"/>
              <a:ext cx="2002973" cy="7078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6"/>
              </p:custDataLst>
            </p:nvPr>
          </p:nvSpPr>
          <p:spPr>
            <a:xfrm>
              <a:off x="949766" y="4590802"/>
              <a:ext cx="200297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1435050"/>
            <a:ext cx="2970000" cy="6615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218025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组合 12"/>
          <p:cNvGrpSpPr/>
          <p:nvPr userDrawn="1"/>
        </p:nvGrpSpPr>
        <p:grpSpPr>
          <a:xfrm flipH="1">
            <a:off x="-312737" y="4935538"/>
            <a:ext cx="2174875" cy="1065212"/>
            <a:chOff x="10646" y="5909"/>
            <a:chExt cx="9994" cy="4890"/>
          </a:xfrm>
        </p:grpSpPr>
        <p:sp>
          <p:nvSpPr>
            <p:cNvPr id="11" name="等腰三角形 10"/>
            <p:cNvSpPr/>
            <p:nvPr userDrawn="1">
              <p:custDataLst>
                <p:tags r:id="rId2"/>
              </p:custDataLst>
            </p:nvPr>
          </p:nvSpPr>
          <p:spPr>
            <a:xfrm rot="16200000">
              <a:off x="13699" y="5299"/>
              <a:ext cx="4891" cy="6103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2"/>
            <p:cNvSpPr/>
            <p:nvPr userDrawn="1">
              <p:custDataLst>
                <p:tags r:id="rId3"/>
              </p:custDataLst>
            </p:nvPr>
          </p:nvSpPr>
          <p:spPr>
            <a:xfrm rot="19299726">
              <a:off x="10646" y="7578"/>
              <a:ext cx="9994" cy="1096"/>
            </a:xfrm>
            <a:custGeom>
              <a:avLst/>
              <a:gdLst>
                <a:gd name="connsiteX0" fmla="*/ 0 w 5892800"/>
                <a:gd name="connsiteY0" fmla="*/ 0 h 707886"/>
                <a:gd name="connsiteX1" fmla="*/ 5892800 w 5892800"/>
                <a:gd name="connsiteY1" fmla="*/ 0 h 707886"/>
                <a:gd name="connsiteX2" fmla="*/ 5892800 w 5892800"/>
                <a:gd name="connsiteY2" fmla="*/ 707886 h 707886"/>
                <a:gd name="connsiteX3" fmla="*/ 0 w 5892800"/>
                <a:gd name="connsiteY3" fmla="*/ 707886 h 707886"/>
                <a:gd name="connsiteX4" fmla="*/ 0 w 5892800"/>
                <a:gd name="connsiteY4" fmla="*/ 0 h 707886"/>
                <a:gd name="connsiteX0-1" fmla="*/ 0 w 6244155"/>
                <a:gd name="connsiteY0-2" fmla="*/ 0 h 707886"/>
                <a:gd name="connsiteX1-3" fmla="*/ 6244155 w 6244155"/>
                <a:gd name="connsiteY1-4" fmla="*/ 293 h 707886"/>
                <a:gd name="connsiteX2-5" fmla="*/ 5892800 w 6244155"/>
                <a:gd name="connsiteY2-6" fmla="*/ 707886 h 707886"/>
                <a:gd name="connsiteX3-7" fmla="*/ 0 w 6244155"/>
                <a:gd name="connsiteY3-8" fmla="*/ 707886 h 707886"/>
                <a:gd name="connsiteX4-9" fmla="*/ 0 w 6244155"/>
                <a:gd name="connsiteY4-10" fmla="*/ 0 h 707886"/>
                <a:gd name="connsiteX0-11" fmla="*/ 0 w 6244155"/>
                <a:gd name="connsiteY0-12" fmla="*/ 0 h 707886"/>
                <a:gd name="connsiteX1-13" fmla="*/ 6244155 w 6244155"/>
                <a:gd name="connsiteY1-14" fmla="*/ 293 h 707886"/>
                <a:gd name="connsiteX2-15" fmla="*/ 5654769 w 6244155"/>
                <a:gd name="connsiteY2-16" fmla="*/ 704690 h 707886"/>
                <a:gd name="connsiteX3-17" fmla="*/ 0 w 6244155"/>
                <a:gd name="connsiteY3-18" fmla="*/ 707886 h 707886"/>
                <a:gd name="connsiteX4-19" fmla="*/ 0 w 6244155"/>
                <a:gd name="connsiteY4-20" fmla="*/ 0 h 707886"/>
                <a:gd name="connsiteX0-21" fmla="*/ 0 w 6201341"/>
                <a:gd name="connsiteY0-22" fmla="*/ 0 h 707886"/>
                <a:gd name="connsiteX1-23" fmla="*/ 6201341 w 6201341"/>
                <a:gd name="connsiteY1-24" fmla="*/ 5293 h 707886"/>
                <a:gd name="connsiteX2-25" fmla="*/ 5654769 w 6201341"/>
                <a:gd name="connsiteY2-26" fmla="*/ 704690 h 707886"/>
                <a:gd name="connsiteX3-27" fmla="*/ 0 w 6201341"/>
                <a:gd name="connsiteY3-28" fmla="*/ 707886 h 707886"/>
                <a:gd name="connsiteX4-29" fmla="*/ 0 w 6201341"/>
                <a:gd name="connsiteY4-30" fmla="*/ 0 h 707886"/>
                <a:gd name="connsiteX0-31" fmla="*/ 0 w 6201341"/>
                <a:gd name="connsiteY0-32" fmla="*/ 0 h 707886"/>
                <a:gd name="connsiteX1-33" fmla="*/ 6201341 w 6201341"/>
                <a:gd name="connsiteY1-34" fmla="*/ 5293 h 707886"/>
                <a:gd name="connsiteX2-35" fmla="*/ 5638088 w 6201341"/>
                <a:gd name="connsiteY2-36" fmla="*/ 701215 h 707886"/>
                <a:gd name="connsiteX3-37" fmla="*/ 0 w 6201341"/>
                <a:gd name="connsiteY3-38" fmla="*/ 707886 h 707886"/>
                <a:gd name="connsiteX4-39" fmla="*/ 0 w 6201341"/>
                <a:gd name="connsiteY4-40" fmla="*/ 0 h 707886"/>
                <a:gd name="connsiteX0-41" fmla="*/ 0 w 6201341"/>
                <a:gd name="connsiteY0-42" fmla="*/ 0 h 701215"/>
                <a:gd name="connsiteX1-43" fmla="*/ 6201341 w 6201341"/>
                <a:gd name="connsiteY1-44" fmla="*/ 5293 h 701215"/>
                <a:gd name="connsiteX2-45" fmla="*/ 5638088 w 6201341"/>
                <a:gd name="connsiteY2-46" fmla="*/ 701215 h 701215"/>
                <a:gd name="connsiteX3-47" fmla="*/ 719912 w 6201341"/>
                <a:gd name="connsiteY3-48" fmla="*/ 694321 h 701215"/>
                <a:gd name="connsiteX4-49" fmla="*/ 0 w 6201341"/>
                <a:gd name="connsiteY4-50" fmla="*/ 0 h 701215"/>
                <a:gd name="connsiteX0-51" fmla="*/ 0 w 6346464"/>
                <a:gd name="connsiteY0-52" fmla="*/ 6233 h 695922"/>
                <a:gd name="connsiteX1-53" fmla="*/ 6346464 w 6346464"/>
                <a:gd name="connsiteY1-54" fmla="*/ 0 h 695922"/>
                <a:gd name="connsiteX2-55" fmla="*/ 5783211 w 6346464"/>
                <a:gd name="connsiteY2-56" fmla="*/ 695922 h 695922"/>
                <a:gd name="connsiteX3-57" fmla="*/ 865035 w 6346464"/>
                <a:gd name="connsiteY3-58" fmla="*/ 689028 h 695922"/>
                <a:gd name="connsiteX4-59" fmla="*/ 0 w 6346464"/>
                <a:gd name="connsiteY4-60" fmla="*/ 6233 h 6959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346464" h="695922">
                  <a:moveTo>
                    <a:pt x="0" y="6233"/>
                  </a:moveTo>
                  <a:lnTo>
                    <a:pt x="6346464" y="0"/>
                  </a:lnTo>
                  <a:lnTo>
                    <a:pt x="5783211" y="695922"/>
                  </a:lnTo>
                  <a:lnTo>
                    <a:pt x="865035" y="689028"/>
                  </a:lnTo>
                  <a:lnTo>
                    <a:pt x="0" y="6233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grpSp>
        <p:nvGrpSpPr>
          <p:cNvPr id="10247" name="组合 11"/>
          <p:cNvGrpSpPr/>
          <p:nvPr userDrawn="1"/>
        </p:nvGrpSpPr>
        <p:grpSpPr>
          <a:xfrm>
            <a:off x="7918450" y="849313"/>
            <a:ext cx="1225550" cy="461962"/>
            <a:chOff x="949766" y="3882916"/>
            <a:chExt cx="2002973" cy="753605"/>
          </a:xfrm>
        </p:grpSpPr>
        <p:sp>
          <p:nvSpPr>
            <p:cNvPr id="6" name="矩形 5"/>
            <p:cNvSpPr/>
            <p:nvPr>
              <p:custDataLst>
                <p:tags r:id="rId5"/>
              </p:custDataLst>
            </p:nvPr>
          </p:nvSpPr>
          <p:spPr>
            <a:xfrm>
              <a:off x="949766" y="3882916"/>
              <a:ext cx="2002973" cy="7078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6"/>
              </p:custDataLst>
            </p:nvPr>
          </p:nvSpPr>
          <p:spPr>
            <a:xfrm>
              <a:off x="949766" y="4590802"/>
              <a:ext cx="200297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11"/>
          <p:cNvGrpSpPr/>
          <p:nvPr userDrawn="1"/>
        </p:nvGrpSpPr>
        <p:grpSpPr>
          <a:xfrm>
            <a:off x="-317500" y="854075"/>
            <a:ext cx="2141538" cy="1049338"/>
            <a:chOff x="-1483" y="0"/>
            <a:chExt cx="9994" cy="4890"/>
          </a:xfrm>
        </p:grpSpPr>
        <p:sp>
          <p:nvSpPr>
            <p:cNvPr id="6" name="等腰三角形 5"/>
            <p:cNvSpPr/>
            <p:nvPr userDrawn="1">
              <p:custDataLst>
                <p:tags r:id="rId2"/>
              </p:custDataLst>
            </p:nvPr>
          </p:nvSpPr>
          <p:spPr>
            <a:xfrm rot="5400000">
              <a:off x="606" y="-606"/>
              <a:ext cx="4891" cy="6103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12"/>
            <p:cNvSpPr/>
            <p:nvPr userDrawn="1">
              <p:custDataLst>
                <p:tags r:id="rId3"/>
              </p:custDataLst>
            </p:nvPr>
          </p:nvSpPr>
          <p:spPr>
            <a:xfrm rot="8445098">
              <a:off x="-1483" y="2178"/>
              <a:ext cx="9994" cy="1096"/>
            </a:xfrm>
            <a:custGeom>
              <a:avLst/>
              <a:gdLst>
                <a:gd name="connsiteX0" fmla="*/ 0 w 5892800"/>
                <a:gd name="connsiteY0" fmla="*/ 0 h 707886"/>
                <a:gd name="connsiteX1" fmla="*/ 5892800 w 5892800"/>
                <a:gd name="connsiteY1" fmla="*/ 0 h 707886"/>
                <a:gd name="connsiteX2" fmla="*/ 5892800 w 5892800"/>
                <a:gd name="connsiteY2" fmla="*/ 707886 h 707886"/>
                <a:gd name="connsiteX3" fmla="*/ 0 w 5892800"/>
                <a:gd name="connsiteY3" fmla="*/ 707886 h 707886"/>
                <a:gd name="connsiteX4" fmla="*/ 0 w 5892800"/>
                <a:gd name="connsiteY4" fmla="*/ 0 h 707886"/>
                <a:gd name="connsiteX0-1" fmla="*/ 0 w 6244155"/>
                <a:gd name="connsiteY0-2" fmla="*/ 0 h 707886"/>
                <a:gd name="connsiteX1-3" fmla="*/ 6244155 w 6244155"/>
                <a:gd name="connsiteY1-4" fmla="*/ 293 h 707886"/>
                <a:gd name="connsiteX2-5" fmla="*/ 5892800 w 6244155"/>
                <a:gd name="connsiteY2-6" fmla="*/ 707886 h 707886"/>
                <a:gd name="connsiteX3-7" fmla="*/ 0 w 6244155"/>
                <a:gd name="connsiteY3-8" fmla="*/ 707886 h 707886"/>
                <a:gd name="connsiteX4-9" fmla="*/ 0 w 6244155"/>
                <a:gd name="connsiteY4-10" fmla="*/ 0 h 707886"/>
                <a:gd name="connsiteX0-11" fmla="*/ 0 w 6244155"/>
                <a:gd name="connsiteY0-12" fmla="*/ 0 h 707886"/>
                <a:gd name="connsiteX1-13" fmla="*/ 6244155 w 6244155"/>
                <a:gd name="connsiteY1-14" fmla="*/ 293 h 707886"/>
                <a:gd name="connsiteX2-15" fmla="*/ 5654769 w 6244155"/>
                <a:gd name="connsiteY2-16" fmla="*/ 704690 h 707886"/>
                <a:gd name="connsiteX3-17" fmla="*/ 0 w 6244155"/>
                <a:gd name="connsiteY3-18" fmla="*/ 707886 h 707886"/>
                <a:gd name="connsiteX4-19" fmla="*/ 0 w 6244155"/>
                <a:gd name="connsiteY4-20" fmla="*/ 0 h 707886"/>
                <a:gd name="connsiteX0-21" fmla="*/ 0 w 6201341"/>
                <a:gd name="connsiteY0-22" fmla="*/ 0 h 707886"/>
                <a:gd name="connsiteX1-23" fmla="*/ 6201341 w 6201341"/>
                <a:gd name="connsiteY1-24" fmla="*/ 5293 h 707886"/>
                <a:gd name="connsiteX2-25" fmla="*/ 5654769 w 6201341"/>
                <a:gd name="connsiteY2-26" fmla="*/ 704690 h 707886"/>
                <a:gd name="connsiteX3-27" fmla="*/ 0 w 6201341"/>
                <a:gd name="connsiteY3-28" fmla="*/ 707886 h 707886"/>
                <a:gd name="connsiteX4-29" fmla="*/ 0 w 6201341"/>
                <a:gd name="connsiteY4-30" fmla="*/ 0 h 707886"/>
                <a:gd name="connsiteX0-31" fmla="*/ 0 w 6201341"/>
                <a:gd name="connsiteY0-32" fmla="*/ 0 h 707886"/>
                <a:gd name="connsiteX1-33" fmla="*/ 6201341 w 6201341"/>
                <a:gd name="connsiteY1-34" fmla="*/ 5293 h 707886"/>
                <a:gd name="connsiteX2-35" fmla="*/ 5638088 w 6201341"/>
                <a:gd name="connsiteY2-36" fmla="*/ 701215 h 707886"/>
                <a:gd name="connsiteX3-37" fmla="*/ 0 w 6201341"/>
                <a:gd name="connsiteY3-38" fmla="*/ 707886 h 707886"/>
                <a:gd name="connsiteX4-39" fmla="*/ 0 w 6201341"/>
                <a:gd name="connsiteY4-40" fmla="*/ 0 h 707886"/>
                <a:gd name="connsiteX0-41" fmla="*/ 0 w 6201341"/>
                <a:gd name="connsiteY0-42" fmla="*/ 0 h 701215"/>
                <a:gd name="connsiteX1-43" fmla="*/ 6201341 w 6201341"/>
                <a:gd name="connsiteY1-44" fmla="*/ 5293 h 701215"/>
                <a:gd name="connsiteX2-45" fmla="*/ 5638088 w 6201341"/>
                <a:gd name="connsiteY2-46" fmla="*/ 701215 h 701215"/>
                <a:gd name="connsiteX3-47" fmla="*/ 719912 w 6201341"/>
                <a:gd name="connsiteY3-48" fmla="*/ 694321 h 701215"/>
                <a:gd name="connsiteX4-49" fmla="*/ 0 w 6201341"/>
                <a:gd name="connsiteY4-50" fmla="*/ 0 h 701215"/>
                <a:gd name="connsiteX0-51" fmla="*/ 0 w 6346464"/>
                <a:gd name="connsiteY0-52" fmla="*/ 6233 h 695922"/>
                <a:gd name="connsiteX1-53" fmla="*/ 6346464 w 6346464"/>
                <a:gd name="connsiteY1-54" fmla="*/ 0 h 695922"/>
                <a:gd name="connsiteX2-55" fmla="*/ 5783211 w 6346464"/>
                <a:gd name="connsiteY2-56" fmla="*/ 695922 h 695922"/>
                <a:gd name="connsiteX3-57" fmla="*/ 865035 w 6346464"/>
                <a:gd name="connsiteY3-58" fmla="*/ 689028 h 695922"/>
                <a:gd name="connsiteX4-59" fmla="*/ 0 w 6346464"/>
                <a:gd name="connsiteY4-60" fmla="*/ 6233 h 6959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346464" h="695922">
                  <a:moveTo>
                    <a:pt x="0" y="6233"/>
                  </a:moveTo>
                  <a:lnTo>
                    <a:pt x="6346464" y="0"/>
                  </a:lnTo>
                  <a:lnTo>
                    <a:pt x="5783211" y="695922"/>
                  </a:lnTo>
                  <a:lnTo>
                    <a:pt x="865035" y="689028"/>
                  </a:lnTo>
                  <a:lnTo>
                    <a:pt x="0" y="6233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0" y="4629150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grpSp>
        <p:nvGrpSpPr>
          <p:cNvPr id="11271" name="组合 10"/>
          <p:cNvGrpSpPr/>
          <p:nvPr userDrawn="1"/>
        </p:nvGrpSpPr>
        <p:grpSpPr>
          <a:xfrm>
            <a:off x="7918450" y="5545138"/>
            <a:ext cx="1225550" cy="460375"/>
            <a:chOff x="949766" y="3882916"/>
            <a:chExt cx="2002973" cy="753605"/>
          </a:xfrm>
        </p:grpSpPr>
        <p:sp>
          <p:nvSpPr>
            <p:cNvPr id="13" name="矩形 12"/>
            <p:cNvSpPr/>
            <p:nvPr>
              <p:custDataLst>
                <p:tags r:id="rId5"/>
              </p:custDataLst>
            </p:nvPr>
          </p:nvSpPr>
          <p:spPr>
            <a:xfrm>
              <a:off x="949766" y="3882916"/>
              <a:ext cx="2002973" cy="7078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>
              <p:custDataLst>
                <p:tags r:id="rId6"/>
              </p:custDataLst>
            </p:nvPr>
          </p:nvSpPr>
          <p:spPr>
            <a:xfrm>
              <a:off x="949766" y="4590802"/>
              <a:ext cx="200297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组合 11"/>
          <p:cNvGrpSpPr/>
          <p:nvPr userDrawn="1"/>
        </p:nvGrpSpPr>
        <p:grpSpPr>
          <a:xfrm>
            <a:off x="7918450" y="5545138"/>
            <a:ext cx="1225550" cy="460375"/>
            <a:chOff x="949766" y="3882916"/>
            <a:chExt cx="2002973" cy="753605"/>
          </a:xfrm>
        </p:grpSpPr>
        <p:sp>
          <p:nvSpPr>
            <p:cNvPr id="15" name="矩形 14"/>
            <p:cNvSpPr/>
            <p:nvPr>
              <p:custDataLst>
                <p:tags r:id="rId2"/>
              </p:custDataLst>
            </p:nvPr>
          </p:nvSpPr>
          <p:spPr>
            <a:xfrm>
              <a:off x="949766" y="3882916"/>
              <a:ext cx="2002973" cy="7078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6" name="矩形 15"/>
            <p:cNvSpPr/>
            <p:nvPr>
              <p:custDataLst>
                <p:tags r:id="rId3"/>
              </p:custDataLst>
            </p:nvPr>
          </p:nvSpPr>
          <p:spPr>
            <a:xfrm>
              <a:off x="949766" y="4590802"/>
              <a:ext cx="200297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1035450"/>
            <a:ext cx="8278200" cy="33147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6" name="等腰三角形 5"/>
          <p:cNvSpPr/>
          <p:nvPr userDrawn="1">
            <p:custDataLst>
              <p:tags r:id="rId3"/>
            </p:custDataLst>
          </p:nvPr>
        </p:nvSpPr>
        <p:spPr>
          <a:xfrm rot="5400000">
            <a:off x="274638" y="568325"/>
            <a:ext cx="2328863" cy="2906713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8" name="等腰三角形 7"/>
          <p:cNvSpPr/>
          <p:nvPr userDrawn="1">
            <p:custDataLst>
              <p:tags r:id="rId4"/>
            </p:custDataLst>
          </p:nvPr>
        </p:nvSpPr>
        <p:spPr>
          <a:xfrm rot="16200000">
            <a:off x="6505575" y="3382963"/>
            <a:ext cx="2328863" cy="2906713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9" name="矩形 12"/>
          <p:cNvSpPr/>
          <p:nvPr userDrawn="1">
            <p:custDataLst>
              <p:tags r:id="rId5"/>
            </p:custDataLst>
          </p:nvPr>
        </p:nvSpPr>
        <p:spPr>
          <a:xfrm rot="19299726">
            <a:off x="5062538" y="4465638"/>
            <a:ext cx="4760913" cy="522288"/>
          </a:xfrm>
          <a:custGeom>
            <a:avLst/>
            <a:gdLst>
              <a:gd name="connsiteX0" fmla="*/ 0 w 5892800"/>
              <a:gd name="connsiteY0" fmla="*/ 0 h 707886"/>
              <a:gd name="connsiteX1" fmla="*/ 5892800 w 5892800"/>
              <a:gd name="connsiteY1" fmla="*/ 0 h 707886"/>
              <a:gd name="connsiteX2" fmla="*/ 5892800 w 5892800"/>
              <a:gd name="connsiteY2" fmla="*/ 707886 h 707886"/>
              <a:gd name="connsiteX3" fmla="*/ 0 w 5892800"/>
              <a:gd name="connsiteY3" fmla="*/ 707886 h 707886"/>
              <a:gd name="connsiteX4" fmla="*/ 0 w 5892800"/>
              <a:gd name="connsiteY4" fmla="*/ 0 h 707886"/>
              <a:gd name="connsiteX0-1" fmla="*/ 0 w 6244155"/>
              <a:gd name="connsiteY0-2" fmla="*/ 0 h 707886"/>
              <a:gd name="connsiteX1-3" fmla="*/ 6244155 w 6244155"/>
              <a:gd name="connsiteY1-4" fmla="*/ 293 h 707886"/>
              <a:gd name="connsiteX2-5" fmla="*/ 5892800 w 6244155"/>
              <a:gd name="connsiteY2-6" fmla="*/ 707886 h 707886"/>
              <a:gd name="connsiteX3-7" fmla="*/ 0 w 6244155"/>
              <a:gd name="connsiteY3-8" fmla="*/ 707886 h 707886"/>
              <a:gd name="connsiteX4-9" fmla="*/ 0 w 6244155"/>
              <a:gd name="connsiteY4-10" fmla="*/ 0 h 707886"/>
              <a:gd name="connsiteX0-11" fmla="*/ 0 w 6244155"/>
              <a:gd name="connsiteY0-12" fmla="*/ 0 h 707886"/>
              <a:gd name="connsiteX1-13" fmla="*/ 6244155 w 6244155"/>
              <a:gd name="connsiteY1-14" fmla="*/ 293 h 707886"/>
              <a:gd name="connsiteX2-15" fmla="*/ 5654769 w 6244155"/>
              <a:gd name="connsiteY2-16" fmla="*/ 704690 h 707886"/>
              <a:gd name="connsiteX3-17" fmla="*/ 0 w 6244155"/>
              <a:gd name="connsiteY3-18" fmla="*/ 707886 h 707886"/>
              <a:gd name="connsiteX4-19" fmla="*/ 0 w 6244155"/>
              <a:gd name="connsiteY4-20" fmla="*/ 0 h 707886"/>
              <a:gd name="connsiteX0-21" fmla="*/ 0 w 6201341"/>
              <a:gd name="connsiteY0-22" fmla="*/ 0 h 707886"/>
              <a:gd name="connsiteX1-23" fmla="*/ 6201341 w 6201341"/>
              <a:gd name="connsiteY1-24" fmla="*/ 5293 h 707886"/>
              <a:gd name="connsiteX2-25" fmla="*/ 5654769 w 6201341"/>
              <a:gd name="connsiteY2-26" fmla="*/ 704690 h 707886"/>
              <a:gd name="connsiteX3-27" fmla="*/ 0 w 6201341"/>
              <a:gd name="connsiteY3-28" fmla="*/ 707886 h 707886"/>
              <a:gd name="connsiteX4-29" fmla="*/ 0 w 6201341"/>
              <a:gd name="connsiteY4-30" fmla="*/ 0 h 707886"/>
              <a:gd name="connsiteX0-31" fmla="*/ 0 w 6201341"/>
              <a:gd name="connsiteY0-32" fmla="*/ 0 h 707886"/>
              <a:gd name="connsiteX1-33" fmla="*/ 6201341 w 6201341"/>
              <a:gd name="connsiteY1-34" fmla="*/ 5293 h 707886"/>
              <a:gd name="connsiteX2-35" fmla="*/ 5638088 w 6201341"/>
              <a:gd name="connsiteY2-36" fmla="*/ 701215 h 707886"/>
              <a:gd name="connsiteX3-37" fmla="*/ 0 w 6201341"/>
              <a:gd name="connsiteY3-38" fmla="*/ 707886 h 707886"/>
              <a:gd name="connsiteX4-39" fmla="*/ 0 w 6201341"/>
              <a:gd name="connsiteY4-40" fmla="*/ 0 h 707886"/>
              <a:gd name="connsiteX0-41" fmla="*/ 0 w 6201341"/>
              <a:gd name="connsiteY0-42" fmla="*/ 0 h 701215"/>
              <a:gd name="connsiteX1-43" fmla="*/ 6201341 w 6201341"/>
              <a:gd name="connsiteY1-44" fmla="*/ 5293 h 701215"/>
              <a:gd name="connsiteX2-45" fmla="*/ 5638088 w 6201341"/>
              <a:gd name="connsiteY2-46" fmla="*/ 701215 h 701215"/>
              <a:gd name="connsiteX3-47" fmla="*/ 719912 w 6201341"/>
              <a:gd name="connsiteY3-48" fmla="*/ 694321 h 701215"/>
              <a:gd name="connsiteX4-49" fmla="*/ 0 w 6201341"/>
              <a:gd name="connsiteY4-50" fmla="*/ 0 h 701215"/>
              <a:gd name="connsiteX0-51" fmla="*/ 0 w 6346464"/>
              <a:gd name="connsiteY0-52" fmla="*/ 6233 h 695922"/>
              <a:gd name="connsiteX1-53" fmla="*/ 6346464 w 6346464"/>
              <a:gd name="connsiteY1-54" fmla="*/ 0 h 695922"/>
              <a:gd name="connsiteX2-55" fmla="*/ 5783211 w 6346464"/>
              <a:gd name="connsiteY2-56" fmla="*/ 695922 h 695922"/>
              <a:gd name="connsiteX3-57" fmla="*/ 865035 w 6346464"/>
              <a:gd name="connsiteY3-58" fmla="*/ 689028 h 695922"/>
              <a:gd name="connsiteX4-59" fmla="*/ 0 w 6346464"/>
              <a:gd name="connsiteY4-60" fmla="*/ 6233 h 6959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46464" h="695922">
                <a:moveTo>
                  <a:pt x="0" y="6233"/>
                </a:moveTo>
                <a:lnTo>
                  <a:pt x="6346464" y="0"/>
                </a:lnTo>
                <a:lnTo>
                  <a:pt x="5783211" y="695922"/>
                </a:lnTo>
                <a:lnTo>
                  <a:pt x="865035" y="689028"/>
                </a:lnTo>
                <a:lnTo>
                  <a:pt x="0" y="6233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1" name="矩形 12"/>
          <p:cNvSpPr/>
          <p:nvPr userDrawn="1">
            <p:custDataLst>
              <p:tags r:id="rId6"/>
            </p:custDataLst>
          </p:nvPr>
        </p:nvSpPr>
        <p:spPr>
          <a:xfrm rot="8445098">
            <a:off x="-727075" y="1893888"/>
            <a:ext cx="4759325" cy="522288"/>
          </a:xfrm>
          <a:custGeom>
            <a:avLst/>
            <a:gdLst>
              <a:gd name="connsiteX0" fmla="*/ 0 w 5892800"/>
              <a:gd name="connsiteY0" fmla="*/ 0 h 707886"/>
              <a:gd name="connsiteX1" fmla="*/ 5892800 w 5892800"/>
              <a:gd name="connsiteY1" fmla="*/ 0 h 707886"/>
              <a:gd name="connsiteX2" fmla="*/ 5892800 w 5892800"/>
              <a:gd name="connsiteY2" fmla="*/ 707886 h 707886"/>
              <a:gd name="connsiteX3" fmla="*/ 0 w 5892800"/>
              <a:gd name="connsiteY3" fmla="*/ 707886 h 707886"/>
              <a:gd name="connsiteX4" fmla="*/ 0 w 5892800"/>
              <a:gd name="connsiteY4" fmla="*/ 0 h 707886"/>
              <a:gd name="connsiteX0-1" fmla="*/ 0 w 6244155"/>
              <a:gd name="connsiteY0-2" fmla="*/ 0 h 707886"/>
              <a:gd name="connsiteX1-3" fmla="*/ 6244155 w 6244155"/>
              <a:gd name="connsiteY1-4" fmla="*/ 293 h 707886"/>
              <a:gd name="connsiteX2-5" fmla="*/ 5892800 w 6244155"/>
              <a:gd name="connsiteY2-6" fmla="*/ 707886 h 707886"/>
              <a:gd name="connsiteX3-7" fmla="*/ 0 w 6244155"/>
              <a:gd name="connsiteY3-8" fmla="*/ 707886 h 707886"/>
              <a:gd name="connsiteX4-9" fmla="*/ 0 w 6244155"/>
              <a:gd name="connsiteY4-10" fmla="*/ 0 h 707886"/>
              <a:gd name="connsiteX0-11" fmla="*/ 0 w 6244155"/>
              <a:gd name="connsiteY0-12" fmla="*/ 0 h 707886"/>
              <a:gd name="connsiteX1-13" fmla="*/ 6244155 w 6244155"/>
              <a:gd name="connsiteY1-14" fmla="*/ 293 h 707886"/>
              <a:gd name="connsiteX2-15" fmla="*/ 5654769 w 6244155"/>
              <a:gd name="connsiteY2-16" fmla="*/ 704690 h 707886"/>
              <a:gd name="connsiteX3-17" fmla="*/ 0 w 6244155"/>
              <a:gd name="connsiteY3-18" fmla="*/ 707886 h 707886"/>
              <a:gd name="connsiteX4-19" fmla="*/ 0 w 6244155"/>
              <a:gd name="connsiteY4-20" fmla="*/ 0 h 707886"/>
              <a:gd name="connsiteX0-21" fmla="*/ 0 w 6201341"/>
              <a:gd name="connsiteY0-22" fmla="*/ 0 h 707886"/>
              <a:gd name="connsiteX1-23" fmla="*/ 6201341 w 6201341"/>
              <a:gd name="connsiteY1-24" fmla="*/ 5293 h 707886"/>
              <a:gd name="connsiteX2-25" fmla="*/ 5654769 w 6201341"/>
              <a:gd name="connsiteY2-26" fmla="*/ 704690 h 707886"/>
              <a:gd name="connsiteX3-27" fmla="*/ 0 w 6201341"/>
              <a:gd name="connsiteY3-28" fmla="*/ 707886 h 707886"/>
              <a:gd name="connsiteX4-29" fmla="*/ 0 w 6201341"/>
              <a:gd name="connsiteY4-30" fmla="*/ 0 h 707886"/>
              <a:gd name="connsiteX0-31" fmla="*/ 0 w 6201341"/>
              <a:gd name="connsiteY0-32" fmla="*/ 0 h 707886"/>
              <a:gd name="connsiteX1-33" fmla="*/ 6201341 w 6201341"/>
              <a:gd name="connsiteY1-34" fmla="*/ 5293 h 707886"/>
              <a:gd name="connsiteX2-35" fmla="*/ 5638088 w 6201341"/>
              <a:gd name="connsiteY2-36" fmla="*/ 701215 h 707886"/>
              <a:gd name="connsiteX3-37" fmla="*/ 0 w 6201341"/>
              <a:gd name="connsiteY3-38" fmla="*/ 707886 h 707886"/>
              <a:gd name="connsiteX4-39" fmla="*/ 0 w 6201341"/>
              <a:gd name="connsiteY4-40" fmla="*/ 0 h 707886"/>
              <a:gd name="connsiteX0-41" fmla="*/ 0 w 6201341"/>
              <a:gd name="connsiteY0-42" fmla="*/ 0 h 701215"/>
              <a:gd name="connsiteX1-43" fmla="*/ 6201341 w 6201341"/>
              <a:gd name="connsiteY1-44" fmla="*/ 5293 h 701215"/>
              <a:gd name="connsiteX2-45" fmla="*/ 5638088 w 6201341"/>
              <a:gd name="connsiteY2-46" fmla="*/ 701215 h 701215"/>
              <a:gd name="connsiteX3-47" fmla="*/ 719912 w 6201341"/>
              <a:gd name="connsiteY3-48" fmla="*/ 694321 h 701215"/>
              <a:gd name="connsiteX4-49" fmla="*/ 0 w 6201341"/>
              <a:gd name="connsiteY4-50" fmla="*/ 0 h 701215"/>
              <a:gd name="connsiteX0-51" fmla="*/ 0 w 6346464"/>
              <a:gd name="connsiteY0-52" fmla="*/ 6233 h 695922"/>
              <a:gd name="connsiteX1-53" fmla="*/ 6346464 w 6346464"/>
              <a:gd name="connsiteY1-54" fmla="*/ 0 h 695922"/>
              <a:gd name="connsiteX2-55" fmla="*/ 5783211 w 6346464"/>
              <a:gd name="connsiteY2-56" fmla="*/ 695922 h 695922"/>
              <a:gd name="connsiteX3-57" fmla="*/ 865035 w 6346464"/>
              <a:gd name="connsiteY3-58" fmla="*/ 689028 h 695922"/>
              <a:gd name="connsiteX4-59" fmla="*/ 0 w 6346464"/>
              <a:gd name="connsiteY4-60" fmla="*/ 6233 h 6959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46464" h="695922">
                <a:moveTo>
                  <a:pt x="0" y="6233"/>
                </a:moveTo>
                <a:lnTo>
                  <a:pt x="6346464" y="0"/>
                </a:lnTo>
                <a:lnTo>
                  <a:pt x="5783211" y="695922"/>
                </a:lnTo>
                <a:lnTo>
                  <a:pt x="865035" y="689028"/>
                </a:lnTo>
                <a:lnTo>
                  <a:pt x="0" y="6233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375435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80.xml"/><Relationship Id="rId23" Type="http://schemas.openxmlformats.org/officeDocument/2006/relationships/tags" Target="../tags/tag79.xml"/><Relationship Id="rId22" Type="http://schemas.openxmlformats.org/officeDocument/2006/relationships/tags" Target="../tags/tag78.xml"/><Relationship Id="rId21" Type="http://schemas.openxmlformats.org/officeDocument/2006/relationships/tags" Target="../tags/tag77.xml"/><Relationship Id="rId20" Type="http://schemas.openxmlformats.org/officeDocument/2006/relationships/tags" Target="../tags/tag76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75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28650" y="1131888"/>
            <a:ext cx="7886700" cy="99377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628650" y="2227263"/>
            <a:ext cx="7886700" cy="3262312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3.xml"/><Relationship Id="rId2" Type="http://schemas.openxmlformats.org/officeDocument/2006/relationships/image" Target="../media/image2.jpeg"/><Relationship Id="rId1" Type="http://schemas.openxmlformats.org/officeDocument/2006/relationships/tags" Target="../tags/tag8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5.xml"/><Relationship Id="rId2" Type="http://schemas.openxmlformats.org/officeDocument/2006/relationships/image" Target="../media/image3.jpeg"/><Relationship Id="rId1" Type="http://schemas.openxmlformats.org/officeDocument/2006/relationships/tags" Target="../tags/tag8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87.xml"/><Relationship Id="rId2" Type="http://schemas.openxmlformats.org/officeDocument/2006/relationships/image" Target="../media/image4.jpeg"/><Relationship Id="rId1" Type="http://schemas.openxmlformats.org/officeDocument/2006/relationships/tags" Target="../tags/tag86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89.xml"/><Relationship Id="rId2" Type="http://schemas.openxmlformats.org/officeDocument/2006/relationships/image" Target="../media/image4.jpeg"/><Relationship Id="rId1" Type="http://schemas.openxmlformats.org/officeDocument/2006/relationships/tags" Target="../tags/tag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8760" y="1628800"/>
            <a:ext cx="8106479" cy="16192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3200" b="1" dirty="0">
                <a:sym typeface="+mn-ea"/>
              </a:rPr>
              <a:t>纬十路南侧、华豫大道东侧</a:t>
            </a:r>
            <a:r>
              <a:rPr lang="zh-CN" sz="3200" b="1" dirty="0">
                <a:sym typeface="+mn-ea"/>
              </a:rPr>
              <a:t>街坊</a:t>
            </a:r>
            <a:r>
              <a:rPr lang="zh-CN" altLang="zh-CN" sz="3200" b="1" dirty="0"/>
              <a:t>控规方案</a:t>
            </a:r>
            <a:endParaRPr lang="zh-CN" altLang="zh-CN" sz="32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2627630" y="5085080"/>
            <a:ext cx="44646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编制单位：</a:t>
            </a:r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河南省城乡规划设计研究总院</a:t>
            </a:r>
            <a:endParaRPr lang="zh-CN" altLang="zh-CN" b="1"/>
          </a:p>
        </p:txBody>
      </p:sp>
      <p:sp>
        <p:nvSpPr>
          <p:cNvPr id="4" name="文本框 3"/>
          <p:cNvSpPr txBox="1"/>
          <p:nvPr/>
        </p:nvSpPr>
        <p:spPr>
          <a:xfrm>
            <a:off x="2032635" y="908685"/>
            <a:ext cx="52762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23215" y="33265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algn="l">
              <a:buClrTx/>
              <a:buSzTx/>
              <a:buFontTx/>
            </a:pPr>
            <a:r>
              <a:rPr lang="zh-CN" altLang="zh-CN" sz="1800" b="1" dirty="0">
                <a:latin typeface="Arial" panose="020B0604020202020204" pitchFamily="34" charset="0"/>
              </a:rPr>
              <a:t>正射影像位置图</a:t>
            </a:r>
            <a:endParaRPr lang="zh-CN" altLang="zh-CN" sz="1800" b="1" dirty="0">
              <a:latin typeface="Arial" panose="020B0604020202020204" pitchFamily="34" charset="0"/>
            </a:endParaRPr>
          </a:p>
        </p:txBody>
      </p:sp>
      <p:pic>
        <p:nvPicPr>
          <p:cNvPr id="3" name="图片 2" descr="2024-08-12-6385904625948495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5" y="702945"/>
            <a:ext cx="7737475" cy="6089650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>
            <a:off x="3238500" y="3428365"/>
            <a:ext cx="2493645" cy="1515745"/>
          </a:xfrm>
          <a:custGeom>
            <a:avLst/>
            <a:gdLst>
              <a:gd name="connisteX0" fmla="*/ 2418715 w 2493645"/>
              <a:gd name="connsiteY0" fmla="*/ 225425 h 1515745"/>
              <a:gd name="connisteX1" fmla="*/ 193675 w 2493645"/>
              <a:gd name="connsiteY1" fmla="*/ 0 h 1515745"/>
              <a:gd name="connisteX2" fmla="*/ 96520 w 2493645"/>
              <a:gd name="connsiteY2" fmla="*/ 128905 h 1515745"/>
              <a:gd name="connisteX3" fmla="*/ 0 w 2493645"/>
              <a:gd name="connsiteY3" fmla="*/ 1182370 h 1515745"/>
              <a:gd name="connisteX4" fmla="*/ 85725 w 2493645"/>
              <a:gd name="connsiteY4" fmla="*/ 1311275 h 1515745"/>
              <a:gd name="connisteX5" fmla="*/ 2268220 w 2493645"/>
              <a:gd name="connsiteY5" fmla="*/ 1515745 h 1515745"/>
              <a:gd name="connisteX6" fmla="*/ 2311400 w 2493645"/>
              <a:gd name="connsiteY6" fmla="*/ 1429385 h 1515745"/>
              <a:gd name="connisteX7" fmla="*/ 2493645 w 2493645"/>
              <a:gd name="connsiteY7" fmla="*/ 300990 h 1515745"/>
              <a:gd name="connisteX8" fmla="*/ 2418715 w 2493645"/>
              <a:gd name="connsiteY8" fmla="*/ 225425 h 15157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2493645" h="1515745">
                <a:moveTo>
                  <a:pt x="2418715" y="225425"/>
                </a:moveTo>
                <a:lnTo>
                  <a:pt x="193675" y="0"/>
                </a:lnTo>
                <a:lnTo>
                  <a:pt x="96520" y="128905"/>
                </a:lnTo>
                <a:lnTo>
                  <a:pt x="0" y="1182370"/>
                </a:lnTo>
                <a:lnTo>
                  <a:pt x="85725" y="1311275"/>
                </a:lnTo>
                <a:lnTo>
                  <a:pt x="2268220" y="1515745"/>
                </a:lnTo>
                <a:lnTo>
                  <a:pt x="2311400" y="1429385"/>
                </a:lnTo>
                <a:lnTo>
                  <a:pt x="2493645" y="300990"/>
                </a:lnTo>
                <a:lnTo>
                  <a:pt x="2418715" y="225425"/>
                </a:lnTo>
                <a:close/>
              </a:path>
            </a:pathLst>
          </a:custGeom>
          <a:noFill/>
          <a:ln w="3492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635375" y="3861435"/>
            <a:ext cx="16198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约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200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亩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23850" y="404495"/>
            <a:ext cx="5954395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800" b="1" dirty="0"/>
              <a:t> </a:t>
            </a:r>
            <a:r>
              <a:rPr lang="zh-CN" altLang="zh-CN" sz="1800" b="1" dirty="0"/>
              <a:t>国土空间规划位置图</a:t>
            </a:r>
            <a:endParaRPr lang="zh-CN" altLang="zh-CN" sz="1800" b="1" dirty="0"/>
          </a:p>
        </p:txBody>
      </p:sp>
      <p:pic>
        <p:nvPicPr>
          <p:cNvPr id="2" name="图片 1" descr="2024-08-12-6385904624383877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816610"/>
            <a:ext cx="8207375" cy="6024245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3292475" y="3653790"/>
            <a:ext cx="2536825" cy="1494155"/>
          </a:xfrm>
          <a:custGeom>
            <a:avLst/>
            <a:gdLst>
              <a:gd name="connisteX0" fmla="*/ 97155 w 2536825"/>
              <a:gd name="connsiteY0" fmla="*/ 107950 h 1494155"/>
              <a:gd name="connisteX1" fmla="*/ 236855 w 2536825"/>
              <a:gd name="connsiteY1" fmla="*/ 0 h 1494155"/>
              <a:gd name="connisteX2" fmla="*/ 2461895 w 2536825"/>
              <a:gd name="connsiteY2" fmla="*/ 193675 h 1494155"/>
              <a:gd name="connisteX3" fmla="*/ 2536825 w 2536825"/>
              <a:gd name="connsiteY3" fmla="*/ 279400 h 1494155"/>
              <a:gd name="connisteX4" fmla="*/ 2375535 w 2536825"/>
              <a:gd name="connsiteY4" fmla="*/ 1440815 h 1494155"/>
              <a:gd name="connisteX5" fmla="*/ 2300605 w 2536825"/>
              <a:gd name="connsiteY5" fmla="*/ 1494155 h 1494155"/>
              <a:gd name="connisteX6" fmla="*/ 86360 w 2536825"/>
              <a:gd name="connsiteY6" fmla="*/ 1290320 h 1494155"/>
              <a:gd name="connisteX7" fmla="*/ 0 w 2536825"/>
              <a:gd name="connsiteY7" fmla="*/ 1193165 h 1494155"/>
              <a:gd name="connisteX8" fmla="*/ 97155 w 2536825"/>
              <a:gd name="connsiteY8" fmla="*/ 107950 h 14941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2536825" h="1494155">
                <a:moveTo>
                  <a:pt x="97155" y="107950"/>
                </a:moveTo>
                <a:lnTo>
                  <a:pt x="236855" y="0"/>
                </a:lnTo>
                <a:lnTo>
                  <a:pt x="2461895" y="193675"/>
                </a:lnTo>
                <a:lnTo>
                  <a:pt x="2536825" y="279400"/>
                </a:lnTo>
                <a:lnTo>
                  <a:pt x="2375535" y="1440815"/>
                </a:lnTo>
                <a:lnTo>
                  <a:pt x="2300605" y="1494155"/>
                </a:lnTo>
                <a:lnTo>
                  <a:pt x="86360" y="1290320"/>
                </a:lnTo>
                <a:lnTo>
                  <a:pt x="0" y="1193165"/>
                </a:lnTo>
                <a:lnTo>
                  <a:pt x="97155" y="107950"/>
                </a:lnTo>
                <a:close/>
              </a:path>
            </a:pathLst>
          </a:cu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750945" y="4139565"/>
            <a:ext cx="16198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约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200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亩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11054" y="261030"/>
            <a:ext cx="4881245" cy="4292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1800" b="1" dirty="0"/>
              <a:t>控规图则</a:t>
            </a:r>
            <a:endParaRPr lang="zh-CN" altLang="en-US" sz="1800" b="1" dirty="0"/>
          </a:p>
        </p:txBody>
      </p:sp>
      <p:pic>
        <p:nvPicPr>
          <p:cNvPr id="2" name="图片 1" descr="微信图片_20240904094418"/>
          <p:cNvPicPr>
            <a:picLocks noChangeAspect="1"/>
          </p:cNvPicPr>
          <p:nvPr/>
        </p:nvPicPr>
        <p:blipFill>
          <a:blip r:embed="rId2"/>
          <a:srcRect l="6299" t="4425" r="3924" b="5221"/>
          <a:stretch>
            <a:fillRect/>
          </a:stretch>
        </p:blipFill>
        <p:spPr>
          <a:xfrm>
            <a:off x="204470" y="620395"/>
            <a:ext cx="8735060" cy="62090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899795" y="332740"/>
            <a:ext cx="15735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1800" b="1" dirty="0"/>
              <a:t>技术指标</a:t>
            </a:r>
            <a:endParaRPr lang="zh-CN" altLang="en-US" sz="1800" b="1" dirty="0"/>
          </a:p>
        </p:txBody>
      </p:sp>
      <p:pic>
        <p:nvPicPr>
          <p:cNvPr id="2" name="图片 1" descr="微信图片_20240904094418"/>
          <p:cNvPicPr>
            <a:picLocks noChangeAspect="1"/>
          </p:cNvPicPr>
          <p:nvPr/>
        </p:nvPicPr>
        <p:blipFill>
          <a:blip r:embed="rId2"/>
          <a:srcRect l="66569" t="22301" r="4192" b="21947"/>
          <a:stretch>
            <a:fillRect/>
          </a:stretch>
        </p:blipFill>
        <p:spPr>
          <a:xfrm>
            <a:off x="2268220" y="1905"/>
            <a:ext cx="5090795" cy="68560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_12*i*2"/>
  <p:tag name="KSO_WM_UNIT_INDEX" val="2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LIDE_BACKGROUND_TYPE" val="general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</p:tagLst>
</file>

<file path=ppt/tags/tag33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39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42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47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50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5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58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63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64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7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8978"/>
</p:tagLst>
</file>

<file path=ppt/tags/tag76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8978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TEMPLATE_TOPIC_ID" val="2869567"/>
  <p:tag name="KSO_WM_TEMPLATE_OUTLINE_ID" val="5"/>
  <p:tag name="KSO_WM_TEMPLATE_SCENE_ID" val="1"/>
  <p:tag name="KSO_WM_TEMPLATE_JOB_ID" val="5"/>
  <p:tag name="KSO_WM_TEMPLATE_TOPIC_DEFAULT" val="0"/>
  <p:tag name="KSO_WM_TAG_VERSION" val="1.0"/>
  <p:tag name="KSO_WM_BEAUTIFY_FLAG" val="#wm#"/>
  <p:tag name="KSO_WM_COMBINE_RELATE_SLIDE_ID" val="background20185106_1"/>
  <p:tag name="KSO_WM_TEMPLATE_CATEGORY" val="custom"/>
  <p:tag name="KSO_WM_TEMPLATE_INDEX" val="20188978"/>
  <p:tag name="KSO_WM_TEMPLATE_SUBCATEGORY" val="combine"/>
  <p:tag name="KSO_WM_TEMPLATE_THUMBS_INDEX" val="1、2、3、4、6、8、10、12、13"/>
  <p:tag name="KSO_WM_TEMPLATE_MASTER_TYPE" val="1"/>
</p:tagLst>
</file>

<file path=ppt/tags/tag81.xml><?xml version="1.0" encoding="utf-8"?>
<p:tagLst xmlns:p="http://schemas.openxmlformats.org/presentationml/2006/main">
  <p:tag name="KSO_WM_TAG_VERSION" val="1.0"/>
  <p:tag name="KSO_WM_SLIDE_ITEM_CNT" val="4"/>
  <p:tag name="KSO_WM_SLIDE_LAYOUT" val="a_l"/>
  <p:tag name="KSO_WM_SLIDE_LAYOUT_CNT" val="1_1"/>
  <p:tag name="KSO_WM_SLIDE_TYPE" val="contents"/>
  <p:tag name="KSO_WM_SLIDE_SUBTYPE" val="diag"/>
  <p:tag name="KSO_WM_BEAUTIFY_FLAG" val="#wm#"/>
  <p:tag name="KSO_WM_COMBINE_RELATE_SLIDE_ID" val="background20185106_2"/>
  <p:tag name="KSO_WM_TEMPLATE_CATEGORY" val="custom"/>
  <p:tag name="KSO_WM_TEMPLATE_INDEX" val="20188978"/>
  <p:tag name="KSO_WM_SLIDE_ID" val="custom20188978_4"/>
  <p:tag name="KSO_WM_SLIDE_INDEX" val="4"/>
  <p:tag name="KSO_WM_DIAGRAM_GROUP_CODE" val="l1-1"/>
  <p:tag name="KSO_WM_TEMPLATE_SUBCATEGORY" val="0"/>
  <p:tag name="KSO_WM_TEMPLATE_MASTER_TYPE" val="1"/>
  <p:tag name="KSO_WM_TEMPLATE_COLOR_TYPE" val="0"/>
  <p:tag name="KSO_WM_SLIDE_DIAGTYPE" val="l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188978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188978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188978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188978"/>
</p:tagLst>
</file>

<file path=ppt/tags/tag90.xml><?xml version="1.0" encoding="utf-8"?>
<p:tagLst xmlns:p="http://schemas.openxmlformats.org/presentationml/2006/main">
  <p:tag name="KSO_WPP_MARK_KEY" val="b480fb38-c8bf-4afd-a246-c2324906dc59"/>
  <p:tag name="COMMONDATA" val="eyJoZGlkIjoiZDJhNzgyMWJiYjcyZjU1ZjE2NGEzMGE3M2QwMzllMmEifQ=="/>
  <p:tag name="commondata" val="eyJoZGlkIjoiY2RkYzI3NjA3ZWY2N2M3MzE2ZjViZGVjN2IzY2E1YTcifQ=="/>
</p:tagLst>
</file>

<file path=ppt/theme/theme1.xml><?xml version="1.0" encoding="utf-8"?>
<a:theme xmlns:a="http://schemas.openxmlformats.org/drawingml/2006/main" name="1_Office 主题​​">
  <a:themeElements>
    <a:clrScheme name="20188978">
      <a:dk1>
        <a:srgbClr val="000000"/>
      </a:dk1>
      <a:lt1>
        <a:srgbClr val="FFFFFF"/>
      </a:lt1>
      <a:dk2>
        <a:srgbClr val="EDEDED"/>
      </a:dk2>
      <a:lt2>
        <a:srgbClr val="FFFFFF"/>
      </a:lt2>
      <a:accent1>
        <a:srgbClr val="455171"/>
      </a:accent1>
      <a:accent2>
        <a:srgbClr val="686B7C"/>
      </a:accent2>
      <a:accent3>
        <a:srgbClr val="7D8091"/>
      </a:accent3>
      <a:accent4>
        <a:srgbClr val="ADA093"/>
      </a:accent4>
      <a:accent5>
        <a:srgbClr val="CFBA9F"/>
      </a:accent5>
      <a:accent6>
        <a:srgbClr val="F2D4AA"/>
      </a:accent6>
      <a:hlink>
        <a:srgbClr val="0563C1"/>
      </a:hlink>
      <a:folHlink>
        <a:srgbClr val="954F72"/>
      </a:folHlink>
    </a:clrScheme>
    <a:fontScheme name="自定义 4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WPS 演示</Application>
  <PresentationFormat>全屏显示(4:3)</PresentationFormat>
  <Paragraphs>16</Paragraphs>
  <Slides>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Impact</vt:lpstr>
      <vt:lpstr>黑体</vt:lpstr>
      <vt:lpstr>Arial Unicode MS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集中供热中继泵站位置 选址建议</dc:title>
  <dc:creator>Administrator</dc:creator>
  <cp:lastModifiedBy>admin</cp:lastModifiedBy>
  <cp:revision>302</cp:revision>
  <dcterms:created xsi:type="dcterms:W3CDTF">2022-05-26T08:13:00Z</dcterms:created>
  <dcterms:modified xsi:type="dcterms:W3CDTF">2024-09-04T01:45:32Z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2052-12.1.0.17827</vt:lpwstr>
  </property>
  <property fmtid="{D5CDD505-2E9C-101B-9397-08002B2CF9AE}" pid="3" name="ICV">
    <vt:lpwstr>9AD2CCEF4BB44BCF95900DBC2997900C_12</vt:lpwstr>
  </property>
</Properties>
</file>